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3" r:id="rId3"/>
    <p:sldMasterId id="2147483669" r:id="rId4"/>
  </p:sldMasterIdLst>
  <p:notesMasterIdLst>
    <p:notesMasterId r:id="rId73"/>
  </p:notesMasterIdLst>
  <p:sldIdLst>
    <p:sldId id="269" r:id="rId5"/>
    <p:sldId id="297" r:id="rId6"/>
    <p:sldId id="298" r:id="rId7"/>
    <p:sldId id="299" r:id="rId8"/>
    <p:sldId id="301" r:id="rId9"/>
    <p:sldId id="364" r:id="rId10"/>
    <p:sldId id="302" r:id="rId11"/>
    <p:sldId id="303" r:id="rId12"/>
    <p:sldId id="304" r:id="rId13"/>
    <p:sldId id="305" r:id="rId14"/>
    <p:sldId id="306" r:id="rId15"/>
    <p:sldId id="307" r:id="rId16"/>
    <p:sldId id="308" r:id="rId17"/>
    <p:sldId id="309" r:id="rId18"/>
    <p:sldId id="312" r:id="rId19"/>
    <p:sldId id="310" r:id="rId20"/>
    <p:sldId id="295" r:id="rId21"/>
    <p:sldId id="313" r:id="rId22"/>
    <p:sldId id="315" r:id="rId23"/>
    <p:sldId id="290" r:id="rId24"/>
    <p:sldId id="321" r:id="rId25"/>
    <p:sldId id="292" r:id="rId26"/>
    <p:sldId id="320" r:id="rId27"/>
    <p:sldId id="318" r:id="rId28"/>
    <p:sldId id="365" r:id="rId29"/>
    <p:sldId id="317" r:id="rId30"/>
    <p:sldId id="368" r:id="rId31"/>
    <p:sldId id="367" r:id="rId32"/>
    <p:sldId id="323" r:id="rId33"/>
    <p:sldId id="322" r:id="rId34"/>
    <p:sldId id="324" r:id="rId35"/>
    <p:sldId id="326" r:id="rId36"/>
    <p:sldId id="325" r:id="rId37"/>
    <p:sldId id="336" r:id="rId38"/>
    <p:sldId id="372" r:id="rId39"/>
    <p:sldId id="351" r:id="rId40"/>
    <p:sldId id="373" r:id="rId41"/>
    <p:sldId id="350" r:id="rId42"/>
    <p:sldId id="327" r:id="rId43"/>
    <p:sldId id="330" r:id="rId44"/>
    <p:sldId id="371" r:id="rId45"/>
    <p:sldId id="329" r:id="rId46"/>
    <p:sldId id="334" r:id="rId47"/>
    <p:sldId id="335" r:id="rId48"/>
    <p:sldId id="332" r:id="rId49"/>
    <p:sldId id="331" r:id="rId50"/>
    <p:sldId id="337" r:id="rId51"/>
    <p:sldId id="362" r:id="rId52"/>
    <p:sldId id="360" r:id="rId53"/>
    <p:sldId id="359" r:id="rId54"/>
    <p:sldId id="338" r:id="rId55"/>
    <p:sldId id="353" r:id="rId56"/>
    <p:sldId id="354" r:id="rId57"/>
    <p:sldId id="369" r:id="rId58"/>
    <p:sldId id="370" r:id="rId59"/>
    <p:sldId id="333" r:id="rId60"/>
    <p:sldId id="339" r:id="rId61"/>
    <p:sldId id="346" r:id="rId62"/>
    <p:sldId id="347" r:id="rId63"/>
    <p:sldId id="341" r:id="rId64"/>
    <p:sldId id="344" r:id="rId65"/>
    <p:sldId id="345" r:id="rId66"/>
    <p:sldId id="363" r:id="rId67"/>
    <p:sldId id="358" r:id="rId68"/>
    <p:sldId id="356" r:id="rId69"/>
    <p:sldId id="279" r:id="rId70"/>
    <p:sldId id="271" r:id="rId71"/>
    <p:sldId id="265" r:id="rId7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61BBFF"/>
    <a:srgbClr val="008FFA"/>
    <a:srgbClr val="009999"/>
    <a:srgbClr val="000000"/>
    <a:srgbClr val="FFCC00"/>
    <a:srgbClr val="FF9900"/>
    <a:srgbClr val="080808"/>
    <a:srgbClr val="66FF33"/>
    <a:srgbClr val="EF41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68" autoAdjust="0"/>
    <p:restoredTop sz="94628" autoAdjust="0"/>
  </p:normalViewPr>
  <p:slideViewPr>
    <p:cSldViewPr snapToObjects="1">
      <p:cViewPr>
        <p:scale>
          <a:sx n="100" d="100"/>
          <a:sy n="100" d="100"/>
        </p:scale>
        <p:origin x="-1272" y="-58"/>
      </p:cViewPr>
      <p:guideLst>
        <p:guide orient="horz" pos="2122"/>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4"/>
    </mc:Choice>
    <mc:Fallback>
      <c:style val="44"/>
    </mc:Fallback>
  </mc:AlternateContent>
  <c:chart>
    <c:autoTitleDeleted val="1"/>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系列 1</c:v>
                </c:pt>
              </c:strCache>
            </c:strRef>
          </c:tx>
          <c:invertIfNegative val="0"/>
          <c:dPt>
            <c:idx val="0"/>
            <c:invertIfNegative val="0"/>
            <c:bubble3D val="0"/>
            <c:spPr>
              <a:solidFill>
                <a:srgbClr val="C00000"/>
              </a:solidFill>
            </c:spPr>
          </c:dPt>
          <c:dPt>
            <c:idx val="1"/>
            <c:invertIfNegative val="0"/>
            <c:bubble3D val="0"/>
            <c:spPr>
              <a:solidFill>
                <a:schemeClr val="tx2"/>
              </a:solidFill>
            </c:spPr>
          </c:dPt>
          <c:dPt>
            <c:idx val="2"/>
            <c:invertIfNegative val="0"/>
            <c:bubble3D val="0"/>
            <c:spPr>
              <a:solidFill>
                <a:srgbClr val="FFFF00"/>
              </a:solidFill>
            </c:spPr>
          </c:dPt>
          <c:dPt>
            <c:idx val="3"/>
            <c:invertIfNegative val="0"/>
            <c:bubble3D val="0"/>
            <c:spPr>
              <a:solidFill>
                <a:srgbClr val="92D050"/>
              </a:solidFill>
            </c:spPr>
          </c:dPt>
          <c:dPt>
            <c:idx val="4"/>
            <c:invertIfNegative val="0"/>
            <c:bubble3D val="0"/>
            <c:spPr>
              <a:solidFill>
                <a:srgbClr val="00B050"/>
              </a:solidFill>
            </c:spPr>
          </c:dPt>
          <c:cat>
            <c:strRef>
              <c:f>Sheet1!$A$2:$A$6</c:f>
              <c:strCache>
                <c:ptCount val="5"/>
                <c:pt idx="0">
                  <c:v>innovators</c:v>
                </c:pt>
                <c:pt idx="1">
                  <c:v>early adopters</c:v>
                </c:pt>
                <c:pt idx="2">
                  <c:v>early majority</c:v>
                </c:pt>
                <c:pt idx="3">
                  <c:v>late majority</c:v>
                </c:pt>
                <c:pt idx="4">
                  <c:v>laggards</c:v>
                </c:pt>
              </c:strCache>
            </c:strRef>
          </c:cat>
          <c:val>
            <c:numRef>
              <c:f>Sheet1!$B$2:$B$6</c:f>
              <c:numCache>
                <c:formatCode>0.00%</c:formatCode>
                <c:ptCount val="5"/>
                <c:pt idx="0">
                  <c:v>2.5000000000000001E-2</c:v>
                </c:pt>
                <c:pt idx="1">
                  <c:v>0.13500000000000001</c:v>
                </c:pt>
                <c:pt idx="2" formatCode="0%">
                  <c:v>0.34</c:v>
                </c:pt>
                <c:pt idx="3" formatCode="0%">
                  <c:v>0.34</c:v>
                </c:pt>
                <c:pt idx="4" formatCode="0%">
                  <c:v>0.16</c:v>
                </c:pt>
              </c:numCache>
            </c:numRef>
          </c:val>
        </c:ser>
        <c:dLbls>
          <c:showLegendKey val="0"/>
          <c:showVal val="1"/>
          <c:showCatName val="0"/>
          <c:showSerName val="0"/>
          <c:showPercent val="0"/>
          <c:showBubbleSize val="0"/>
        </c:dLbls>
        <c:gapWidth val="75"/>
        <c:shape val="box"/>
        <c:axId val="171020672"/>
        <c:axId val="162795520"/>
        <c:axId val="0"/>
      </c:bar3DChart>
      <c:catAx>
        <c:axId val="171020672"/>
        <c:scaling>
          <c:orientation val="minMax"/>
        </c:scaling>
        <c:delete val="0"/>
        <c:axPos val="b"/>
        <c:numFmt formatCode="m/d/yyyy" sourceLinked="1"/>
        <c:majorTickMark val="none"/>
        <c:minorTickMark val="none"/>
        <c:tickLblPos val="nextTo"/>
        <c:crossAx val="162795520"/>
        <c:crosses val="autoZero"/>
        <c:auto val="1"/>
        <c:lblAlgn val="ctr"/>
        <c:lblOffset val="100"/>
        <c:noMultiLvlLbl val="0"/>
      </c:catAx>
      <c:valAx>
        <c:axId val="162795520"/>
        <c:scaling>
          <c:orientation val="minMax"/>
        </c:scaling>
        <c:delete val="0"/>
        <c:axPos val="l"/>
        <c:numFmt formatCode="0.00%" sourceLinked="1"/>
        <c:majorTickMark val="none"/>
        <c:minorTickMark val="none"/>
        <c:tickLblPos val="nextTo"/>
        <c:crossAx val="171020672"/>
        <c:crosses val="autoZero"/>
        <c:crossBetween val="between"/>
      </c:valAx>
    </c:plotArea>
    <c:legend>
      <c:legendPos val="b"/>
      <c:layout>
        <c:manualLayout>
          <c:xMode val="edge"/>
          <c:yMode val="edge"/>
          <c:x val="4.995571741451392E-2"/>
          <c:y val="0.80005420436636765"/>
          <c:w val="0.94841204100756349"/>
          <c:h val="0.13031806420668302"/>
        </c:manualLayout>
      </c:layout>
      <c:overlay val="0"/>
    </c:legend>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70D5E-25C9-483B-88B9-87009B99E5D1}"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zh-CN" altLang="en-US"/>
        </a:p>
      </dgm:t>
    </dgm:pt>
    <dgm:pt modelId="{15BD88F0-7903-4EBF-A6B8-FE7D6A865A61}">
      <dgm:prSet phldrT="[文本]"/>
      <dgm:spPr/>
      <dgm:t>
        <a:bodyPr/>
        <a:lstStyle/>
        <a:p>
          <a:r>
            <a:rPr lang="zh-CN" altLang="en-US" dirty="0" smtClean="0"/>
            <a:t>原料供应商</a:t>
          </a:r>
          <a:endParaRPr lang="zh-CN" altLang="en-US" dirty="0"/>
        </a:p>
      </dgm:t>
    </dgm:pt>
    <dgm:pt modelId="{0844A33A-5E17-48A8-9F0B-9E58C01D901E}" type="parTrans" cxnId="{65086C95-9A38-4ADB-BDE1-2503FC896137}">
      <dgm:prSet/>
      <dgm:spPr/>
      <dgm:t>
        <a:bodyPr/>
        <a:lstStyle/>
        <a:p>
          <a:endParaRPr lang="zh-CN" altLang="en-US"/>
        </a:p>
      </dgm:t>
    </dgm:pt>
    <dgm:pt modelId="{C41FA672-B740-4E86-BEA0-C76B04AFB9F5}" type="sibTrans" cxnId="{65086C95-9A38-4ADB-BDE1-2503FC896137}">
      <dgm:prSet/>
      <dgm:spPr/>
      <dgm:t>
        <a:bodyPr/>
        <a:lstStyle/>
        <a:p>
          <a:endParaRPr lang="zh-CN" altLang="en-US"/>
        </a:p>
      </dgm:t>
    </dgm:pt>
    <dgm:pt modelId="{D607BE32-178F-4B7C-BAB2-DCC3ACB63B80}">
      <dgm:prSet phldrT="[文本]"/>
      <dgm:spPr/>
      <dgm:t>
        <a:bodyPr/>
        <a:lstStyle/>
        <a:p>
          <a:r>
            <a:rPr lang="zh-CN" altLang="en-US" dirty="0" smtClean="0"/>
            <a:t>模具供应商</a:t>
          </a:r>
          <a:endParaRPr lang="zh-CN" altLang="en-US" dirty="0"/>
        </a:p>
      </dgm:t>
    </dgm:pt>
    <dgm:pt modelId="{81B93DDF-BA3D-435C-9DD7-B77AE15A7A17}" type="parTrans" cxnId="{93F8E701-F497-4E01-9ABB-C5011817FE5D}">
      <dgm:prSet/>
      <dgm:spPr/>
      <dgm:t>
        <a:bodyPr/>
        <a:lstStyle/>
        <a:p>
          <a:endParaRPr lang="zh-CN" altLang="en-US"/>
        </a:p>
      </dgm:t>
    </dgm:pt>
    <dgm:pt modelId="{9E01E7FB-34D6-4114-A9AB-A24168A8D665}" type="sibTrans" cxnId="{93F8E701-F497-4E01-9ABB-C5011817FE5D}">
      <dgm:prSet/>
      <dgm:spPr/>
      <dgm:t>
        <a:bodyPr/>
        <a:lstStyle/>
        <a:p>
          <a:endParaRPr lang="zh-CN" altLang="en-US"/>
        </a:p>
      </dgm:t>
    </dgm:pt>
    <dgm:pt modelId="{50252E55-0646-4B1E-8371-17902F660F20}">
      <dgm:prSet phldrT="[文本]" custT="1"/>
      <dgm:spPr/>
      <dgm:t>
        <a:bodyPr/>
        <a:lstStyle/>
        <a:p>
          <a:r>
            <a:rPr lang="zh-CN" altLang="en-US" sz="1600" dirty="0" smtClean="0"/>
            <a:t>产品装配工厂</a:t>
          </a:r>
          <a:endParaRPr lang="zh-CN" altLang="en-US" sz="1600" dirty="0"/>
        </a:p>
      </dgm:t>
    </dgm:pt>
    <dgm:pt modelId="{865DD26F-63C9-483F-B76C-AA35D696D84D}" type="parTrans" cxnId="{11F61D7C-E7AB-44BE-8226-00184572F53D}">
      <dgm:prSet/>
      <dgm:spPr/>
      <dgm:t>
        <a:bodyPr/>
        <a:lstStyle/>
        <a:p>
          <a:endParaRPr lang="zh-CN" altLang="en-US"/>
        </a:p>
      </dgm:t>
    </dgm:pt>
    <dgm:pt modelId="{895459B0-0C24-4278-A066-23F3183C3DEB}" type="sibTrans" cxnId="{11F61D7C-E7AB-44BE-8226-00184572F53D}">
      <dgm:prSet/>
      <dgm:spPr/>
      <dgm:t>
        <a:bodyPr/>
        <a:lstStyle/>
        <a:p>
          <a:endParaRPr lang="zh-CN" altLang="en-US"/>
        </a:p>
      </dgm:t>
    </dgm:pt>
    <dgm:pt modelId="{FF099E07-DFE6-44C6-9239-5D53624B207E}">
      <dgm:prSet phldrT="[文本]" custT="1"/>
      <dgm:spPr>
        <a:solidFill>
          <a:srgbClr val="3366CC">
            <a:alpha val="70000"/>
          </a:srgbClr>
        </a:solidFill>
      </dgm:spPr>
      <dgm:t>
        <a:bodyPr/>
        <a:lstStyle/>
        <a:p>
          <a:r>
            <a:rPr lang="zh-CN" altLang="en-US" sz="3600" dirty="0" smtClean="0"/>
            <a:t>盾驰</a:t>
          </a:r>
          <a:endParaRPr lang="zh-CN" altLang="en-US" sz="3600" dirty="0"/>
        </a:p>
      </dgm:t>
    </dgm:pt>
    <dgm:pt modelId="{513074E6-DCD7-4C9C-80FE-B402863B8416}" type="parTrans" cxnId="{D2E6BE67-7907-4079-B4FF-5C4435DA34F3}">
      <dgm:prSet/>
      <dgm:spPr/>
      <dgm:t>
        <a:bodyPr/>
        <a:lstStyle/>
        <a:p>
          <a:endParaRPr lang="zh-CN" altLang="en-US"/>
        </a:p>
      </dgm:t>
    </dgm:pt>
    <dgm:pt modelId="{C65BABE1-A71A-468E-A56F-5FA76F507502}" type="sibTrans" cxnId="{D2E6BE67-7907-4079-B4FF-5C4435DA34F3}">
      <dgm:prSet/>
      <dgm:spPr/>
      <dgm:t>
        <a:bodyPr/>
        <a:lstStyle/>
        <a:p>
          <a:endParaRPr lang="zh-CN" altLang="en-US"/>
        </a:p>
      </dgm:t>
    </dgm:pt>
    <dgm:pt modelId="{06016966-48BF-4256-AF0D-9C807891CC37}">
      <dgm:prSet phldrT="[文本]"/>
      <dgm:spPr/>
      <dgm:t>
        <a:bodyPr vert="eaVert"/>
        <a:lstStyle/>
        <a:p>
          <a:r>
            <a:rPr lang="zh-CN" altLang="en-US" dirty="0" smtClean="0"/>
            <a:t>委托企业（</a:t>
          </a:r>
          <a:r>
            <a:rPr lang="en-US" altLang="zh-CN" dirty="0" smtClean="0"/>
            <a:t>RIWALL\GARLAN</a:t>
          </a:r>
          <a:r>
            <a:rPr lang="zh-CN" altLang="en-US" dirty="0" smtClean="0"/>
            <a:t>）</a:t>
          </a:r>
          <a:endParaRPr lang="zh-CN" altLang="en-US" dirty="0"/>
        </a:p>
      </dgm:t>
    </dgm:pt>
    <dgm:pt modelId="{C39894DE-795B-4A89-BD35-6B3A653D971E}" type="parTrans" cxnId="{DD332388-9A31-4E78-A16D-E1AE283C3B3F}">
      <dgm:prSet/>
      <dgm:spPr/>
      <dgm:t>
        <a:bodyPr/>
        <a:lstStyle/>
        <a:p>
          <a:endParaRPr lang="zh-CN" altLang="en-US"/>
        </a:p>
      </dgm:t>
    </dgm:pt>
    <dgm:pt modelId="{6D67F49A-9388-467F-9B08-6FB7559213C8}" type="sibTrans" cxnId="{DD332388-9A31-4E78-A16D-E1AE283C3B3F}">
      <dgm:prSet/>
      <dgm:spPr/>
      <dgm:t>
        <a:bodyPr/>
        <a:lstStyle/>
        <a:p>
          <a:endParaRPr lang="zh-CN" altLang="en-US"/>
        </a:p>
      </dgm:t>
    </dgm:pt>
    <dgm:pt modelId="{87F089C9-10C1-4ABE-92F6-5012EDB251DC}">
      <dgm:prSet phldrT="[文本]"/>
      <dgm:spPr/>
      <dgm:t>
        <a:bodyPr/>
        <a:lstStyle/>
        <a:p>
          <a:r>
            <a:rPr lang="zh-CN" altLang="en-US" dirty="0" smtClean="0"/>
            <a:t>零部件供应商</a:t>
          </a:r>
          <a:endParaRPr lang="zh-CN" altLang="en-US" dirty="0"/>
        </a:p>
      </dgm:t>
    </dgm:pt>
    <dgm:pt modelId="{79E79E23-6D62-4A6D-9E88-27626088B87D}" type="parTrans" cxnId="{45921882-50E8-4478-A416-D730AFAFB667}">
      <dgm:prSet/>
      <dgm:spPr/>
      <dgm:t>
        <a:bodyPr/>
        <a:lstStyle/>
        <a:p>
          <a:endParaRPr lang="zh-CN" altLang="en-US"/>
        </a:p>
      </dgm:t>
    </dgm:pt>
    <dgm:pt modelId="{11845B92-C6B8-4D25-BF51-1A215A219AE6}" type="sibTrans" cxnId="{45921882-50E8-4478-A416-D730AFAFB667}">
      <dgm:prSet/>
      <dgm:spPr/>
      <dgm:t>
        <a:bodyPr/>
        <a:lstStyle/>
        <a:p>
          <a:endParaRPr lang="zh-CN" altLang="en-US"/>
        </a:p>
      </dgm:t>
    </dgm:pt>
    <dgm:pt modelId="{EC8FA8E8-73E3-462B-8C14-3B9E4E474A8B}">
      <dgm:prSet phldrT="[文本]"/>
      <dgm:spPr/>
      <dgm:t>
        <a:bodyPr vert="eaVert"/>
        <a:lstStyle/>
        <a:p>
          <a:r>
            <a:rPr lang="zh-CN" altLang="en-US" dirty="0" smtClean="0"/>
            <a:t>零售终端</a:t>
          </a:r>
          <a:endParaRPr lang="zh-CN" altLang="en-US" dirty="0"/>
        </a:p>
      </dgm:t>
    </dgm:pt>
    <dgm:pt modelId="{0A116F3D-3D02-40E3-949D-273688D751CC}" type="parTrans" cxnId="{019A2258-B33F-4FB1-AAAA-E958E80476A7}">
      <dgm:prSet/>
      <dgm:spPr/>
      <dgm:t>
        <a:bodyPr/>
        <a:lstStyle/>
        <a:p>
          <a:endParaRPr lang="zh-CN" altLang="en-US"/>
        </a:p>
      </dgm:t>
    </dgm:pt>
    <dgm:pt modelId="{AED678E2-8780-418B-BD30-CA3F61587D57}" type="sibTrans" cxnId="{019A2258-B33F-4FB1-AAAA-E958E80476A7}">
      <dgm:prSet/>
      <dgm:spPr/>
      <dgm:t>
        <a:bodyPr/>
        <a:lstStyle/>
        <a:p>
          <a:endParaRPr lang="zh-CN" altLang="en-US"/>
        </a:p>
      </dgm:t>
    </dgm:pt>
    <dgm:pt modelId="{3B704B4C-BB41-45BB-8AEB-52A0E177064A}">
      <dgm:prSet phldrT="[文本]" custT="1"/>
      <dgm:spPr>
        <a:ln>
          <a:solidFill>
            <a:schemeClr val="accent1"/>
          </a:solidFill>
        </a:ln>
      </dgm:spPr>
      <dgm:t>
        <a:bodyPr vert="eaVert"/>
        <a:lstStyle/>
        <a:p>
          <a:r>
            <a:rPr lang="zh-CN" altLang="en-US" sz="3200" b="1" dirty="0" smtClean="0"/>
            <a:t>消费者</a:t>
          </a:r>
          <a:endParaRPr lang="zh-CN" altLang="en-US" sz="3200" b="1" dirty="0"/>
        </a:p>
      </dgm:t>
    </dgm:pt>
    <dgm:pt modelId="{4AF4EFE4-21EC-4E6A-8B29-7A7F88C0ACA9}" type="parTrans" cxnId="{8E551457-625B-47B8-AC37-AE92CCFF0789}">
      <dgm:prSet/>
      <dgm:spPr/>
      <dgm:t>
        <a:bodyPr/>
        <a:lstStyle/>
        <a:p>
          <a:endParaRPr lang="zh-CN" altLang="en-US"/>
        </a:p>
      </dgm:t>
    </dgm:pt>
    <dgm:pt modelId="{A56015FB-A7FB-430E-AF2B-947F5A655D41}" type="sibTrans" cxnId="{8E551457-625B-47B8-AC37-AE92CCFF0789}">
      <dgm:prSet/>
      <dgm:spPr/>
      <dgm:t>
        <a:bodyPr/>
        <a:lstStyle/>
        <a:p>
          <a:endParaRPr lang="zh-CN" altLang="en-US"/>
        </a:p>
      </dgm:t>
    </dgm:pt>
    <dgm:pt modelId="{1D2AEA6B-6C62-437E-92D9-5DD94BABEBD2}" type="pres">
      <dgm:prSet presAssocID="{86770D5E-25C9-483B-88B9-87009B99E5D1}" presName="CompostProcess" presStyleCnt="0">
        <dgm:presLayoutVars>
          <dgm:dir/>
          <dgm:resizeHandles val="exact"/>
        </dgm:presLayoutVars>
      </dgm:prSet>
      <dgm:spPr/>
      <dgm:t>
        <a:bodyPr/>
        <a:lstStyle/>
        <a:p>
          <a:endParaRPr lang="zh-CN" altLang="en-US"/>
        </a:p>
      </dgm:t>
    </dgm:pt>
    <dgm:pt modelId="{D4DC4D24-0692-46D5-9E36-AB3BF868A960}" type="pres">
      <dgm:prSet presAssocID="{86770D5E-25C9-483B-88B9-87009B99E5D1}" presName="arrow" presStyleLbl="bgShp" presStyleIdx="0" presStyleCnt="1" custScaleX="89333" custScaleY="89333"/>
      <dgm:spPr/>
    </dgm:pt>
    <dgm:pt modelId="{E6CB16E6-A85A-43C2-90D1-0D42F76B32C4}" type="pres">
      <dgm:prSet presAssocID="{86770D5E-25C9-483B-88B9-87009B99E5D1}" presName="linearProcess" presStyleCnt="0"/>
      <dgm:spPr/>
    </dgm:pt>
    <dgm:pt modelId="{976245E2-4AC5-4835-8F33-AF0D71FA7EE8}" type="pres">
      <dgm:prSet presAssocID="{15BD88F0-7903-4EBF-A6B8-FE7D6A865A61}" presName="textNode" presStyleLbl="node1" presStyleIdx="0" presStyleCnt="8" custScaleY="50017" custLinFactX="72240" custLinFactNeighborX="100000" custLinFactNeighborY="-58306">
        <dgm:presLayoutVars>
          <dgm:bulletEnabled val="1"/>
        </dgm:presLayoutVars>
      </dgm:prSet>
      <dgm:spPr/>
      <dgm:t>
        <a:bodyPr/>
        <a:lstStyle/>
        <a:p>
          <a:endParaRPr lang="zh-CN" altLang="en-US"/>
        </a:p>
      </dgm:t>
    </dgm:pt>
    <dgm:pt modelId="{554628CD-18EF-4BCC-8007-E153F7CA9952}" type="pres">
      <dgm:prSet presAssocID="{C41FA672-B740-4E86-BEA0-C76B04AFB9F5}" presName="sibTrans" presStyleCnt="0"/>
      <dgm:spPr/>
    </dgm:pt>
    <dgm:pt modelId="{EA4357B4-B3F7-4DA7-BF7F-030BAF52E349}" type="pres">
      <dgm:prSet presAssocID="{D607BE32-178F-4B7C-BAB2-DCC3ACB63B80}" presName="textNode" presStyleLbl="node1" presStyleIdx="1" presStyleCnt="8" custScaleY="56683" custLinFactX="-19204" custLinFactNeighborX="-100000" custLinFactNeighborY="-4973">
        <dgm:presLayoutVars>
          <dgm:bulletEnabled val="1"/>
        </dgm:presLayoutVars>
      </dgm:prSet>
      <dgm:spPr/>
      <dgm:t>
        <a:bodyPr/>
        <a:lstStyle/>
        <a:p>
          <a:endParaRPr lang="zh-CN" altLang="en-US"/>
        </a:p>
      </dgm:t>
    </dgm:pt>
    <dgm:pt modelId="{4D039681-97D6-454F-A112-2ED4F3C35D42}" type="pres">
      <dgm:prSet presAssocID="{9E01E7FB-34D6-4114-A9AB-A24168A8D665}" presName="sibTrans" presStyleCnt="0"/>
      <dgm:spPr/>
    </dgm:pt>
    <dgm:pt modelId="{ED801FFC-F78B-47DD-8EDA-F7EB0E843DEE}" type="pres">
      <dgm:prSet presAssocID="{87F089C9-10C1-4ABE-92F6-5012EDB251DC}" presName="textNode" presStyleLbl="node1" presStyleIdx="2" presStyleCnt="8" custScaleY="56683" custLinFactX="-119204" custLinFactNeighborX="-200000" custLinFactNeighborY="51692">
        <dgm:presLayoutVars>
          <dgm:bulletEnabled val="1"/>
        </dgm:presLayoutVars>
      </dgm:prSet>
      <dgm:spPr/>
      <dgm:t>
        <a:bodyPr/>
        <a:lstStyle/>
        <a:p>
          <a:endParaRPr lang="zh-CN" altLang="en-US"/>
        </a:p>
      </dgm:t>
    </dgm:pt>
    <dgm:pt modelId="{8BBC28B3-2339-484C-9602-16ADBCBAC216}" type="pres">
      <dgm:prSet presAssocID="{11845B92-C6B8-4D25-BF51-1A215A219AE6}" presName="sibTrans" presStyleCnt="0"/>
      <dgm:spPr/>
    </dgm:pt>
    <dgm:pt modelId="{40BD040E-4F0B-4302-AB4A-28854B6A710D}" type="pres">
      <dgm:prSet presAssocID="{50252E55-0646-4B1E-8371-17902F660F20}" presName="textNode" presStyleLbl="node1" presStyleIdx="3" presStyleCnt="8" custScaleY="59998" custLinFactX="-121617" custLinFactNeighborX="-200000" custLinFactNeighborY="1676">
        <dgm:presLayoutVars>
          <dgm:bulletEnabled val="1"/>
        </dgm:presLayoutVars>
      </dgm:prSet>
      <dgm:spPr/>
      <dgm:t>
        <a:bodyPr/>
        <a:lstStyle/>
        <a:p>
          <a:endParaRPr lang="zh-CN" altLang="en-US"/>
        </a:p>
      </dgm:t>
    </dgm:pt>
    <dgm:pt modelId="{39FF6653-3150-485C-BDFC-DB1565D2FB3D}" type="pres">
      <dgm:prSet presAssocID="{895459B0-0C24-4278-A066-23F3183C3DEB}" presName="sibTrans" presStyleCnt="0"/>
      <dgm:spPr/>
    </dgm:pt>
    <dgm:pt modelId="{9B8261AA-419F-452D-AC05-CBB97160CD87}" type="pres">
      <dgm:prSet presAssocID="{FF099E07-DFE6-44C6-9239-5D53624B207E}" presName="textNode" presStyleLbl="node1" presStyleIdx="4" presStyleCnt="8" custLinFactX="-93377" custLinFactNeighborX="-100000">
        <dgm:presLayoutVars>
          <dgm:bulletEnabled val="1"/>
        </dgm:presLayoutVars>
      </dgm:prSet>
      <dgm:spPr/>
      <dgm:t>
        <a:bodyPr/>
        <a:lstStyle/>
        <a:p>
          <a:endParaRPr lang="zh-CN" altLang="en-US"/>
        </a:p>
      </dgm:t>
    </dgm:pt>
    <dgm:pt modelId="{5F87B1E7-6D90-4706-A7AE-083497CA2FBC}" type="pres">
      <dgm:prSet presAssocID="{C65BABE1-A71A-468E-A56F-5FA76F507502}" presName="sibTrans" presStyleCnt="0"/>
      <dgm:spPr/>
    </dgm:pt>
    <dgm:pt modelId="{8BA7179C-5191-4BC8-9242-97DC199A42BB}" type="pres">
      <dgm:prSet presAssocID="{06016966-48BF-4256-AF0D-9C807891CC37}" presName="textNode" presStyleLbl="node1" presStyleIdx="5" presStyleCnt="8" custLinFactX="-57269" custLinFactNeighborX="-100000">
        <dgm:presLayoutVars>
          <dgm:bulletEnabled val="1"/>
        </dgm:presLayoutVars>
      </dgm:prSet>
      <dgm:spPr/>
      <dgm:t>
        <a:bodyPr/>
        <a:lstStyle/>
        <a:p>
          <a:endParaRPr lang="zh-CN" altLang="en-US"/>
        </a:p>
      </dgm:t>
    </dgm:pt>
    <dgm:pt modelId="{86A8F5F4-03FB-4B80-B064-B5DF9922361E}" type="pres">
      <dgm:prSet presAssocID="{6D67F49A-9388-467F-9B08-6FB7559213C8}" presName="sibTrans" presStyleCnt="0"/>
      <dgm:spPr/>
    </dgm:pt>
    <dgm:pt modelId="{96934600-9014-45FC-9B52-917323EFC6A9}" type="pres">
      <dgm:prSet presAssocID="{EC8FA8E8-73E3-462B-8C14-3B9E4E474A8B}" presName="textNode" presStyleLbl="node1" presStyleIdx="6" presStyleCnt="8" custLinFactX="-21161" custLinFactNeighborX="-100000">
        <dgm:presLayoutVars>
          <dgm:bulletEnabled val="1"/>
        </dgm:presLayoutVars>
      </dgm:prSet>
      <dgm:spPr/>
      <dgm:t>
        <a:bodyPr/>
        <a:lstStyle/>
        <a:p>
          <a:endParaRPr lang="zh-CN" altLang="en-US"/>
        </a:p>
      </dgm:t>
    </dgm:pt>
    <dgm:pt modelId="{0E48F385-76D7-485D-9772-A3225A3A28D2}" type="pres">
      <dgm:prSet presAssocID="{AED678E2-8780-418B-BD30-CA3F61587D57}" presName="sibTrans" presStyleCnt="0"/>
      <dgm:spPr/>
    </dgm:pt>
    <dgm:pt modelId="{6C93BF0B-0FB2-4000-A2D9-60FD35AB7F5D}" type="pres">
      <dgm:prSet presAssocID="{3B704B4C-BB41-45BB-8AEB-52A0E177064A}" presName="textNode" presStyleLbl="node1" presStyleIdx="7" presStyleCnt="8">
        <dgm:presLayoutVars>
          <dgm:bulletEnabled val="1"/>
        </dgm:presLayoutVars>
      </dgm:prSet>
      <dgm:spPr/>
      <dgm:t>
        <a:bodyPr/>
        <a:lstStyle/>
        <a:p>
          <a:endParaRPr lang="zh-CN" altLang="en-US"/>
        </a:p>
      </dgm:t>
    </dgm:pt>
  </dgm:ptLst>
  <dgm:cxnLst>
    <dgm:cxn modelId="{6EF708D0-BD4E-40C6-840C-8C23FEA3BAB7}" type="presOf" srcId="{EC8FA8E8-73E3-462B-8C14-3B9E4E474A8B}" destId="{96934600-9014-45FC-9B52-917323EFC6A9}" srcOrd="0" destOrd="0" presId="urn:microsoft.com/office/officeart/2005/8/layout/hProcess9"/>
    <dgm:cxn modelId="{DE268F9C-4468-40FE-9151-E74DACBC1034}" type="presOf" srcId="{3B704B4C-BB41-45BB-8AEB-52A0E177064A}" destId="{6C93BF0B-0FB2-4000-A2D9-60FD35AB7F5D}" srcOrd="0" destOrd="0" presId="urn:microsoft.com/office/officeart/2005/8/layout/hProcess9"/>
    <dgm:cxn modelId="{165846DE-FC27-4B07-A258-71ECD164CDC7}" type="presOf" srcId="{06016966-48BF-4256-AF0D-9C807891CC37}" destId="{8BA7179C-5191-4BC8-9242-97DC199A42BB}" srcOrd="0" destOrd="0" presId="urn:microsoft.com/office/officeart/2005/8/layout/hProcess9"/>
    <dgm:cxn modelId="{648BC316-DCF4-4706-A398-F45F10902E2C}" type="presOf" srcId="{86770D5E-25C9-483B-88B9-87009B99E5D1}" destId="{1D2AEA6B-6C62-437E-92D9-5DD94BABEBD2}" srcOrd="0" destOrd="0" presId="urn:microsoft.com/office/officeart/2005/8/layout/hProcess9"/>
    <dgm:cxn modelId="{C5A4A3A1-B185-423C-AADB-94FBF3A4B95B}" type="presOf" srcId="{D607BE32-178F-4B7C-BAB2-DCC3ACB63B80}" destId="{EA4357B4-B3F7-4DA7-BF7F-030BAF52E349}" srcOrd="0" destOrd="0" presId="urn:microsoft.com/office/officeart/2005/8/layout/hProcess9"/>
    <dgm:cxn modelId="{797235EE-8845-42BA-ACED-3517993F5BD1}" type="presOf" srcId="{87F089C9-10C1-4ABE-92F6-5012EDB251DC}" destId="{ED801FFC-F78B-47DD-8EDA-F7EB0E843DEE}" srcOrd="0" destOrd="0" presId="urn:microsoft.com/office/officeart/2005/8/layout/hProcess9"/>
    <dgm:cxn modelId="{45921882-50E8-4478-A416-D730AFAFB667}" srcId="{86770D5E-25C9-483B-88B9-87009B99E5D1}" destId="{87F089C9-10C1-4ABE-92F6-5012EDB251DC}" srcOrd="2" destOrd="0" parTransId="{79E79E23-6D62-4A6D-9E88-27626088B87D}" sibTransId="{11845B92-C6B8-4D25-BF51-1A215A219AE6}"/>
    <dgm:cxn modelId="{65086C95-9A38-4ADB-BDE1-2503FC896137}" srcId="{86770D5E-25C9-483B-88B9-87009B99E5D1}" destId="{15BD88F0-7903-4EBF-A6B8-FE7D6A865A61}" srcOrd="0" destOrd="0" parTransId="{0844A33A-5E17-48A8-9F0B-9E58C01D901E}" sibTransId="{C41FA672-B740-4E86-BEA0-C76B04AFB9F5}"/>
    <dgm:cxn modelId="{019A2258-B33F-4FB1-AAAA-E958E80476A7}" srcId="{86770D5E-25C9-483B-88B9-87009B99E5D1}" destId="{EC8FA8E8-73E3-462B-8C14-3B9E4E474A8B}" srcOrd="6" destOrd="0" parTransId="{0A116F3D-3D02-40E3-949D-273688D751CC}" sibTransId="{AED678E2-8780-418B-BD30-CA3F61587D57}"/>
    <dgm:cxn modelId="{11F61D7C-E7AB-44BE-8226-00184572F53D}" srcId="{86770D5E-25C9-483B-88B9-87009B99E5D1}" destId="{50252E55-0646-4B1E-8371-17902F660F20}" srcOrd="3" destOrd="0" parTransId="{865DD26F-63C9-483F-B76C-AA35D696D84D}" sibTransId="{895459B0-0C24-4278-A066-23F3183C3DEB}"/>
    <dgm:cxn modelId="{D2E6BE67-7907-4079-B4FF-5C4435DA34F3}" srcId="{86770D5E-25C9-483B-88B9-87009B99E5D1}" destId="{FF099E07-DFE6-44C6-9239-5D53624B207E}" srcOrd="4" destOrd="0" parTransId="{513074E6-DCD7-4C9C-80FE-B402863B8416}" sibTransId="{C65BABE1-A71A-468E-A56F-5FA76F507502}"/>
    <dgm:cxn modelId="{196A55D6-A3C2-4716-994C-AC213D8A9D97}" type="presOf" srcId="{FF099E07-DFE6-44C6-9239-5D53624B207E}" destId="{9B8261AA-419F-452D-AC05-CBB97160CD87}" srcOrd="0" destOrd="0" presId="urn:microsoft.com/office/officeart/2005/8/layout/hProcess9"/>
    <dgm:cxn modelId="{DD332388-9A31-4E78-A16D-E1AE283C3B3F}" srcId="{86770D5E-25C9-483B-88B9-87009B99E5D1}" destId="{06016966-48BF-4256-AF0D-9C807891CC37}" srcOrd="5" destOrd="0" parTransId="{C39894DE-795B-4A89-BD35-6B3A653D971E}" sibTransId="{6D67F49A-9388-467F-9B08-6FB7559213C8}"/>
    <dgm:cxn modelId="{B7E27159-B0F0-418A-AD97-1CB0A5BF92FF}" type="presOf" srcId="{15BD88F0-7903-4EBF-A6B8-FE7D6A865A61}" destId="{976245E2-4AC5-4835-8F33-AF0D71FA7EE8}" srcOrd="0" destOrd="0" presId="urn:microsoft.com/office/officeart/2005/8/layout/hProcess9"/>
    <dgm:cxn modelId="{93F8E701-F497-4E01-9ABB-C5011817FE5D}" srcId="{86770D5E-25C9-483B-88B9-87009B99E5D1}" destId="{D607BE32-178F-4B7C-BAB2-DCC3ACB63B80}" srcOrd="1" destOrd="0" parTransId="{81B93DDF-BA3D-435C-9DD7-B77AE15A7A17}" sibTransId="{9E01E7FB-34D6-4114-A9AB-A24168A8D665}"/>
    <dgm:cxn modelId="{E0BB92A0-5476-4B8E-99CB-892A69C4481D}" type="presOf" srcId="{50252E55-0646-4B1E-8371-17902F660F20}" destId="{40BD040E-4F0B-4302-AB4A-28854B6A710D}" srcOrd="0" destOrd="0" presId="urn:microsoft.com/office/officeart/2005/8/layout/hProcess9"/>
    <dgm:cxn modelId="{8E551457-625B-47B8-AC37-AE92CCFF0789}" srcId="{86770D5E-25C9-483B-88B9-87009B99E5D1}" destId="{3B704B4C-BB41-45BB-8AEB-52A0E177064A}" srcOrd="7" destOrd="0" parTransId="{4AF4EFE4-21EC-4E6A-8B29-7A7F88C0ACA9}" sibTransId="{A56015FB-A7FB-430E-AF2B-947F5A655D41}"/>
    <dgm:cxn modelId="{496470E3-FD4F-4C88-BFA1-95D549FE099D}" type="presParOf" srcId="{1D2AEA6B-6C62-437E-92D9-5DD94BABEBD2}" destId="{D4DC4D24-0692-46D5-9E36-AB3BF868A960}" srcOrd="0" destOrd="0" presId="urn:microsoft.com/office/officeart/2005/8/layout/hProcess9"/>
    <dgm:cxn modelId="{FAFD2C02-9D4D-4689-B740-6E01D9F18323}" type="presParOf" srcId="{1D2AEA6B-6C62-437E-92D9-5DD94BABEBD2}" destId="{E6CB16E6-A85A-43C2-90D1-0D42F76B32C4}" srcOrd="1" destOrd="0" presId="urn:microsoft.com/office/officeart/2005/8/layout/hProcess9"/>
    <dgm:cxn modelId="{289A6B2E-D04A-4F7F-9874-A02A095669F0}" type="presParOf" srcId="{E6CB16E6-A85A-43C2-90D1-0D42F76B32C4}" destId="{976245E2-4AC5-4835-8F33-AF0D71FA7EE8}" srcOrd="0" destOrd="0" presId="urn:microsoft.com/office/officeart/2005/8/layout/hProcess9"/>
    <dgm:cxn modelId="{C3049848-AAFC-46AA-8AD1-1238B9C23085}" type="presParOf" srcId="{E6CB16E6-A85A-43C2-90D1-0D42F76B32C4}" destId="{554628CD-18EF-4BCC-8007-E153F7CA9952}" srcOrd="1" destOrd="0" presId="urn:microsoft.com/office/officeart/2005/8/layout/hProcess9"/>
    <dgm:cxn modelId="{49742BA6-61D0-46AD-9C5D-F91B7484C8BD}" type="presParOf" srcId="{E6CB16E6-A85A-43C2-90D1-0D42F76B32C4}" destId="{EA4357B4-B3F7-4DA7-BF7F-030BAF52E349}" srcOrd="2" destOrd="0" presId="urn:microsoft.com/office/officeart/2005/8/layout/hProcess9"/>
    <dgm:cxn modelId="{B39249C1-B9FB-41E0-9603-E8F7A87B3F56}" type="presParOf" srcId="{E6CB16E6-A85A-43C2-90D1-0D42F76B32C4}" destId="{4D039681-97D6-454F-A112-2ED4F3C35D42}" srcOrd="3" destOrd="0" presId="urn:microsoft.com/office/officeart/2005/8/layout/hProcess9"/>
    <dgm:cxn modelId="{DB6817D5-E7C2-4CAB-9E53-F67341CF360C}" type="presParOf" srcId="{E6CB16E6-A85A-43C2-90D1-0D42F76B32C4}" destId="{ED801FFC-F78B-47DD-8EDA-F7EB0E843DEE}" srcOrd="4" destOrd="0" presId="urn:microsoft.com/office/officeart/2005/8/layout/hProcess9"/>
    <dgm:cxn modelId="{DF6C5D70-32D1-4712-898E-69CAAC64C06A}" type="presParOf" srcId="{E6CB16E6-A85A-43C2-90D1-0D42F76B32C4}" destId="{8BBC28B3-2339-484C-9602-16ADBCBAC216}" srcOrd="5" destOrd="0" presId="urn:microsoft.com/office/officeart/2005/8/layout/hProcess9"/>
    <dgm:cxn modelId="{4A9CB32D-6FF5-4D07-9E75-A2ED9C8F63F8}" type="presParOf" srcId="{E6CB16E6-A85A-43C2-90D1-0D42F76B32C4}" destId="{40BD040E-4F0B-4302-AB4A-28854B6A710D}" srcOrd="6" destOrd="0" presId="urn:microsoft.com/office/officeart/2005/8/layout/hProcess9"/>
    <dgm:cxn modelId="{EF800297-ACB3-431C-AA64-06B08A41FF31}" type="presParOf" srcId="{E6CB16E6-A85A-43C2-90D1-0D42F76B32C4}" destId="{39FF6653-3150-485C-BDFC-DB1565D2FB3D}" srcOrd="7" destOrd="0" presId="urn:microsoft.com/office/officeart/2005/8/layout/hProcess9"/>
    <dgm:cxn modelId="{63F89DFA-9D47-45C7-B64D-675F83242984}" type="presParOf" srcId="{E6CB16E6-A85A-43C2-90D1-0D42F76B32C4}" destId="{9B8261AA-419F-452D-AC05-CBB97160CD87}" srcOrd="8" destOrd="0" presId="urn:microsoft.com/office/officeart/2005/8/layout/hProcess9"/>
    <dgm:cxn modelId="{0E4B8E0C-206F-4AE9-933E-DAB22CC1FA20}" type="presParOf" srcId="{E6CB16E6-A85A-43C2-90D1-0D42F76B32C4}" destId="{5F87B1E7-6D90-4706-A7AE-083497CA2FBC}" srcOrd="9" destOrd="0" presId="urn:microsoft.com/office/officeart/2005/8/layout/hProcess9"/>
    <dgm:cxn modelId="{90A8F01B-F473-4F52-92B5-D025E595A7FE}" type="presParOf" srcId="{E6CB16E6-A85A-43C2-90D1-0D42F76B32C4}" destId="{8BA7179C-5191-4BC8-9242-97DC199A42BB}" srcOrd="10" destOrd="0" presId="urn:microsoft.com/office/officeart/2005/8/layout/hProcess9"/>
    <dgm:cxn modelId="{7FCC040A-CEC6-4357-B73C-B899028FCB90}" type="presParOf" srcId="{E6CB16E6-A85A-43C2-90D1-0D42F76B32C4}" destId="{86A8F5F4-03FB-4B80-B064-B5DF9922361E}" srcOrd="11" destOrd="0" presId="urn:microsoft.com/office/officeart/2005/8/layout/hProcess9"/>
    <dgm:cxn modelId="{E7EBCCA1-F5B2-442F-B3E1-A474529AC12A}" type="presParOf" srcId="{E6CB16E6-A85A-43C2-90D1-0D42F76B32C4}" destId="{96934600-9014-45FC-9B52-917323EFC6A9}" srcOrd="12" destOrd="0" presId="urn:microsoft.com/office/officeart/2005/8/layout/hProcess9"/>
    <dgm:cxn modelId="{46DA025B-E6A3-47DB-A993-B6B71AB09D6A}" type="presParOf" srcId="{E6CB16E6-A85A-43C2-90D1-0D42F76B32C4}" destId="{0E48F385-76D7-485D-9772-A3225A3A28D2}" srcOrd="13" destOrd="0" presId="urn:microsoft.com/office/officeart/2005/8/layout/hProcess9"/>
    <dgm:cxn modelId="{0AFA3D07-2244-4019-97E0-453AEF9BBEED}" type="presParOf" srcId="{E6CB16E6-A85A-43C2-90D1-0D42F76B32C4}" destId="{6C93BF0B-0FB2-4000-A2D9-60FD35AB7F5D}"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6770D5E-25C9-483B-88B9-87009B99E5D1}"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zh-CN" altLang="en-US"/>
        </a:p>
      </dgm:t>
    </dgm:pt>
    <dgm:pt modelId="{15BD88F0-7903-4EBF-A6B8-FE7D6A865A61}">
      <dgm:prSet phldrT="[文本]"/>
      <dgm:spPr/>
      <dgm:t>
        <a:bodyPr/>
        <a:lstStyle/>
        <a:p>
          <a:r>
            <a:rPr lang="zh-CN" altLang="en-US" dirty="0" smtClean="0"/>
            <a:t>原料供应商</a:t>
          </a:r>
          <a:endParaRPr lang="zh-CN" altLang="en-US" dirty="0"/>
        </a:p>
      </dgm:t>
    </dgm:pt>
    <dgm:pt modelId="{0844A33A-5E17-48A8-9F0B-9E58C01D901E}" type="parTrans" cxnId="{65086C95-9A38-4ADB-BDE1-2503FC896137}">
      <dgm:prSet/>
      <dgm:spPr/>
      <dgm:t>
        <a:bodyPr/>
        <a:lstStyle/>
        <a:p>
          <a:endParaRPr lang="zh-CN" altLang="en-US"/>
        </a:p>
      </dgm:t>
    </dgm:pt>
    <dgm:pt modelId="{C41FA672-B740-4E86-BEA0-C76B04AFB9F5}" type="sibTrans" cxnId="{65086C95-9A38-4ADB-BDE1-2503FC896137}">
      <dgm:prSet/>
      <dgm:spPr/>
      <dgm:t>
        <a:bodyPr/>
        <a:lstStyle/>
        <a:p>
          <a:endParaRPr lang="zh-CN" altLang="en-US"/>
        </a:p>
      </dgm:t>
    </dgm:pt>
    <dgm:pt modelId="{D607BE32-178F-4B7C-BAB2-DCC3ACB63B80}">
      <dgm:prSet phldrT="[文本]"/>
      <dgm:spPr/>
      <dgm:t>
        <a:bodyPr/>
        <a:lstStyle/>
        <a:p>
          <a:r>
            <a:rPr lang="zh-CN" altLang="en-US" dirty="0" smtClean="0"/>
            <a:t>模具供应商</a:t>
          </a:r>
          <a:endParaRPr lang="zh-CN" altLang="en-US" dirty="0"/>
        </a:p>
      </dgm:t>
    </dgm:pt>
    <dgm:pt modelId="{81B93DDF-BA3D-435C-9DD7-B77AE15A7A17}" type="parTrans" cxnId="{93F8E701-F497-4E01-9ABB-C5011817FE5D}">
      <dgm:prSet/>
      <dgm:spPr/>
      <dgm:t>
        <a:bodyPr/>
        <a:lstStyle/>
        <a:p>
          <a:endParaRPr lang="zh-CN" altLang="en-US"/>
        </a:p>
      </dgm:t>
    </dgm:pt>
    <dgm:pt modelId="{9E01E7FB-34D6-4114-A9AB-A24168A8D665}" type="sibTrans" cxnId="{93F8E701-F497-4E01-9ABB-C5011817FE5D}">
      <dgm:prSet/>
      <dgm:spPr/>
      <dgm:t>
        <a:bodyPr/>
        <a:lstStyle/>
        <a:p>
          <a:endParaRPr lang="zh-CN" altLang="en-US"/>
        </a:p>
      </dgm:t>
    </dgm:pt>
    <dgm:pt modelId="{50252E55-0646-4B1E-8371-17902F660F20}">
      <dgm:prSet phldrT="[文本]" custT="1"/>
      <dgm:spPr/>
      <dgm:t>
        <a:bodyPr/>
        <a:lstStyle/>
        <a:p>
          <a:r>
            <a:rPr lang="zh-CN" altLang="en-US" sz="1600" dirty="0" smtClean="0"/>
            <a:t>产品装配工厂</a:t>
          </a:r>
          <a:endParaRPr lang="zh-CN" altLang="en-US" sz="1600" dirty="0"/>
        </a:p>
      </dgm:t>
    </dgm:pt>
    <dgm:pt modelId="{865DD26F-63C9-483F-B76C-AA35D696D84D}" type="parTrans" cxnId="{11F61D7C-E7AB-44BE-8226-00184572F53D}">
      <dgm:prSet/>
      <dgm:spPr/>
      <dgm:t>
        <a:bodyPr/>
        <a:lstStyle/>
        <a:p>
          <a:endParaRPr lang="zh-CN" altLang="en-US"/>
        </a:p>
      </dgm:t>
    </dgm:pt>
    <dgm:pt modelId="{895459B0-0C24-4278-A066-23F3183C3DEB}" type="sibTrans" cxnId="{11F61D7C-E7AB-44BE-8226-00184572F53D}">
      <dgm:prSet/>
      <dgm:spPr/>
      <dgm:t>
        <a:bodyPr/>
        <a:lstStyle/>
        <a:p>
          <a:endParaRPr lang="zh-CN" altLang="en-US"/>
        </a:p>
      </dgm:t>
    </dgm:pt>
    <dgm:pt modelId="{FF099E07-DFE6-44C6-9239-5D53624B207E}">
      <dgm:prSet phldrT="[文本]" custT="1"/>
      <dgm:spPr>
        <a:solidFill>
          <a:srgbClr val="3366CC">
            <a:alpha val="70000"/>
          </a:srgbClr>
        </a:solidFill>
      </dgm:spPr>
      <dgm:t>
        <a:bodyPr/>
        <a:lstStyle/>
        <a:p>
          <a:r>
            <a:rPr lang="zh-CN" altLang="en-US" sz="3600" dirty="0" smtClean="0"/>
            <a:t>盾驰</a:t>
          </a:r>
          <a:endParaRPr lang="zh-CN" altLang="en-US" sz="3600" dirty="0"/>
        </a:p>
      </dgm:t>
    </dgm:pt>
    <dgm:pt modelId="{513074E6-DCD7-4C9C-80FE-B402863B8416}" type="parTrans" cxnId="{D2E6BE67-7907-4079-B4FF-5C4435DA34F3}">
      <dgm:prSet/>
      <dgm:spPr/>
      <dgm:t>
        <a:bodyPr/>
        <a:lstStyle/>
        <a:p>
          <a:endParaRPr lang="zh-CN" altLang="en-US"/>
        </a:p>
      </dgm:t>
    </dgm:pt>
    <dgm:pt modelId="{C65BABE1-A71A-468E-A56F-5FA76F507502}" type="sibTrans" cxnId="{D2E6BE67-7907-4079-B4FF-5C4435DA34F3}">
      <dgm:prSet/>
      <dgm:spPr/>
      <dgm:t>
        <a:bodyPr/>
        <a:lstStyle/>
        <a:p>
          <a:endParaRPr lang="zh-CN" altLang="en-US"/>
        </a:p>
      </dgm:t>
    </dgm:pt>
    <dgm:pt modelId="{06016966-48BF-4256-AF0D-9C807891CC37}">
      <dgm:prSet phldrT="[文本]"/>
      <dgm:spPr/>
      <dgm:t>
        <a:bodyPr vert="eaVert"/>
        <a:lstStyle/>
        <a:p>
          <a:r>
            <a:rPr lang="zh-CN" altLang="en-US" dirty="0" smtClean="0"/>
            <a:t>委托企业（</a:t>
          </a:r>
          <a:r>
            <a:rPr lang="en-US" altLang="zh-CN" dirty="0" smtClean="0"/>
            <a:t>RIWALL\GARLAN</a:t>
          </a:r>
          <a:r>
            <a:rPr lang="zh-CN" altLang="en-US" dirty="0" smtClean="0"/>
            <a:t>）</a:t>
          </a:r>
          <a:endParaRPr lang="zh-CN" altLang="en-US" dirty="0"/>
        </a:p>
      </dgm:t>
    </dgm:pt>
    <dgm:pt modelId="{C39894DE-795B-4A89-BD35-6B3A653D971E}" type="parTrans" cxnId="{DD332388-9A31-4E78-A16D-E1AE283C3B3F}">
      <dgm:prSet/>
      <dgm:spPr/>
      <dgm:t>
        <a:bodyPr/>
        <a:lstStyle/>
        <a:p>
          <a:endParaRPr lang="zh-CN" altLang="en-US"/>
        </a:p>
      </dgm:t>
    </dgm:pt>
    <dgm:pt modelId="{6D67F49A-9388-467F-9B08-6FB7559213C8}" type="sibTrans" cxnId="{DD332388-9A31-4E78-A16D-E1AE283C3B3F}">
      <dgm:prSet/>
      <dgm:spPr/>
      <dgm:t>
        <a:bodyPr/>
        <a:lstStyle/>
        <a:p>
          <a:endParaRPr lang="zh-CN" altLang="en-US"/>
        </a:p>
      </dgm:t>
    </dgm:pt>
    <dgm:pt modelId="{87F089C9-10C1-4ABE-92F6-5012EDB251DC}">
      <dgm:prSet phldrT="[文本]"/>
      <dgm:spPr/>
      <dgm:t>
        <a:bodyPr/>
        <a:lstStyle/>
        <a:p>
          <a:r>
            <a:rPr lang="zh-CN" altLang="en-US" dirty="0" smtClean="0"/>
            <a:t>零部件供应商</a:t>
          </a:r>
          <a:endParaRPr lang="zh-CN" altLang="en-US" dirty="0"/>
        </a:p>
      </dgm:t>
    </dgm:pt>
    <dgm:pt modelId="{79E79E23-6D62-4A6D-9E88-27626088B87D}" type="parTrans" cxnId="{45921882-50E8-4478-A416-D730AFAFB667}">
      <dgm:prSet/>
      <dgm:spPr/>
      <dgm:t>
        <a:bodyPr/>
        <a:lstStyle/>
        <a:p>
          <a:endParaRPr lang="zh-CN" altLang="en-US"/>
        </a:p>
      </dgm:t>
    </dgm:pt>
    <dgm:pt modelId="{11845B92-C6B8-4D25-BF51-1A215A219AE6}" type="sibTrans" cxnId="{45921882-50E8-4478-A416-D730AFAFB667}">
      <dgm:prSet/>
      <dgm:spPr/>
      <dgm:t>
        <a:bodyPr/>
        <a:lstStyle/>
        <a:p>
          <a:endParaRPr lang="zh-CN" altLang="en-US"/>
        </a:p>
      </dgm:t>
    </dgm:pt>
    <dgm:pt modelId="{EC8FA8E8-73E3-462B-8C14-3B9E4E474A8B}">
      <dgm:prSet phldrT="[文本]"/>
      <dgm:spPr/>
      <dgm:t>
        <a:bodyPr vert="eaVert"/>
        <a:lstStyle/>
        <a:p>
          <a:r>
            <a:rPr lang="zh-CN" altLang="en-US" dirty="0" smtClean="0"/>
            <a:t>零售终端</a:t>
          </a:r>
          <a:endParaRPr lang="zh-CN" altLang="en-US" dirty="0"/>
        </a:p>
      </dgm:t>
    </dgm:pt>
    <dgm:pt modelId="{0A116F3D-3D02-40E3-949D-273688D751CC}" type="parTrans" cxnId="{019A2258-B33F-4FB1-AAAA-E958E80476A7}">
      <dgm:prSet/>
      <dgm:spPr/>
      <dgm:t>
        <a:bodyPr/>
        <a:lstStyle/>
        <a:p>
          <a:endParaRPr lang="zh-CN" altLang="en-US"/>
        </a:p>
      </dgm:t>
    </dgm:pt>
    <dgm:pt modelId="{AED678E2-8780-418B-BD30-CA3F61587D57}" type="sibTrans" cxnId="{019A2258-B33F-4FB1-AAAA-E958E80476A7}">
      <dgm:prSet/>
      <dgm:spPr/>
      <dgm:t>
        <a:bodyPr/>
        <a:lstStyle/>
        <a:p>
          <a:endParaRPr lang="zh-CN" altLang="en-US"/>
        </a:p>
      </dgm:t>
    </dgm:pt>
    <dgm:pt modelId="{3B704B4C-BB41-45BB-8AEB-52A0E177064A}">
      <dgm:prSet phldrT="[文本]" custT="1"/>
      <dgm:spPr/>
      <dgm:t>
        <a:bodyPr vert="eaVert"/>
        <a:lstStyle/>
        <a:p>
          <a:r>
            <a:rPr lang="zh-CN" altLang="en-US" sz="3200" b="1" dirty="0" smtClean="0"/>
            <a:t>消费者</a:t>
          </a:r>
          <a:endParaRPr lang="zh-CN" altLang="en-US" sz="3200" b="1" dirty="0"/>
        </a:p>
      </dgm:t>
    </dgm:pt>
    <dgm:pt modelId="{4AF4EFE4-21EC-4E6A-8B29-7A7F88C0ACA9}" type="parTrans" cxnId="{8E551457-625B-47B8-AC37-AE92CCFF0789}">
      <dgm:prSet/>
      <dgm:spPr/>
      <dgm:t>
        <a:bodyPr/>
        <a:lstStyle/>
        <a:p>
          <a:endParaRPr lang="zh-CN" altLang="en-US"/>
        </a:p>
      </dgm:t>
    </dgm:pt>
    <dgm:pt modelId="{A56015FB-A7FB-430E-AF2B-947F5A655D41}" type="sibTrans" cxnId="{8E551457-625B-47B8-AC37-AE92CCFF0789}">
      <dgm:prSet/>
      <dgm:spPr/>
      <dgm:t>
        <a:bodyPr/>
        <a:lstStyle/>
        <a:p>
          <a:endParaRPr lang="zh-CN" altLang="en-US"/>
        </a:p>
      </dgm:t>
    </dgm:pt>
    <dgm:pt modelId="{1D2AEA6B-6C62-437E-92D9-5DD94BABEBD2}" type="pres">
      <dgm:prSet presAssocID="{86770D5E-25C9-483B-88B9-87009B99E5D1}" presName="CompostProcess" presStyleCnt="0">
        <dgm:presLayoutVars>
          <dgm:dir/>
          <dgm:resizeHandles val="exact"/>
        </dgm:presLayoutVars>
      </dgm:prSet>
      <dgm:spPr/>
      <dgm:t>
        <a:bodyPr/>
        <a:lstStyle/>
        <a:p>
          <a:endParaRPr lang="zh-CN" altLang="en-US"/>
        </a:p>
      </dgm:t>
    </dgm:pt>
    <dgm:pt modelId="{D4DC4D24-0692-46D5-9E36-AB3BF868A960}" type="pres">
      <dgm:prSet presAssocID="{86770D5E-25C9-483B-88B9-87009B99E5D1}" presName="arrow" presStyleLbl="bgShp" presStyleIdx="0" presStyleCnt="1" custScaleX="89333" custScaleY="89333"/>
      <dgm:spPr/>
    </dgm:pt>
    <dgm:pt modelId="{E6CB16E6-A85A-43C2-90D1-0D42F76B32C4}" type="pres">
      <dgm:prSet presAssocID="{86770D5E-25C9-483B-88B9-87009B99E5D1}" presName="linearProcess" presStyleCnt="0"/>
      <dgm:spPr/>
    </dgm:pt>
    <dgm:pt modelId="{976245E2-4AC5-4835-8F33-AF0D71FA7EE8}" type="pres">
      <dgm:prSet presAssocID="{15BD88F0-7903-4EBF-A6B8-FE7D6A865A61}" presName="textNode" presStyleLbl="node1" presStyleIdx="0" presStyleCnt="8" custScaleY="50017" custLinFactX="72240" custLinFactNeighborX="100000" custLinFactNeighborY="-58306">
        <dgm:presLayoutVars>
          <dgm:bulletEnabled val="1"/>
        </dgm:presLayoutVars>
      </dgm:prSet>
      <dgm:spPr/>
      <dgm:t>
        <a:bodyPr/>
        <a:lstStyle/>
        <a:p>
          <a:endParaRPr lang="zh-CN" altLang="en-US"/>
        </a:p>
      </dgm:t>
    </dgm:pt>
    <dgm:pt modelId="{554628CD-18EF-4BCC-8007-E153F7CA9952}" type="pres">
      <dgm:prSet presAssocID="{C41FA672-B740-4E86-BEA0-C76B04AFB9F5}" presName="sibTrans" presStyleCnt="0"/>
      <dgm:spPr/>
    </dgm:pt>
    <dgm:pt modelId="{EA4357B4-B3F7-4DA7-BF7F-030BAF52E349}" type="pres">
      <dgm:prSet presAssocID="{D607BE32-178F-4B7C-BAB2-DCC3ACB63B80}" presName="textNode" presStyleLbl="node1" presStyleIdx="1" presStyleCnt="8" custScaleY="56683" custLinFactX="-19204" custLinFactNeighborX="-100000" custLinFactNeighborY="-4973">
        <dgm:presLayoutVars>
          <dgm:bulletEnabled val="1"/>
        </dgm:presLayoutVars>
      </dgm:prSet>
      <dgm:spPr/>
      <dgm:t>
        <a:bodyPr/>
        <a:lstStyle/>
        <a:p>
          <a:endParaRPr lang="zh-CN" altLang="en-US"/>
        </a:p>
      </dgm:t>
    </dgm:pt>
    <dgm:pt modelId="{4D039681-97D6-454F-A112-2ED4F3C35D42}" type="pres">
      <dgm:prSet presAssocID="{9E01E7FB-34D6-4114-A9AB-A24168A8D665}" presName="sibTrans" presStyleCnt="0"/>
      <dgm:spPr/>
    </dgm:pt>
    <dgm:pt modelId="{ED801FFC-F78B-47DD-8EDA-F7EB0E843DEE}" type="pres">
      <dgm:prSet presAssocID="{87F089C9-10C1-4ABE-92F6-5012EDB251DC}" presName="textNode" presStyleLbl="node1" presStyleIdx="2" presStyleCnt="8" custScaleY="56683" custLinFactX="-119204" custLinFactNeighborX="-200000" custLinFactNeighborY="51692">
        <dgm:presLayoutVars>
          <dgm:bulletEnabled val="1"/>
        </dgm:presLayoutVars>
      </dgm:prSet>
      <dgm:spPr/>
      <dgm:t>
        <a:bodyPr/>
        <a:lstStyle/>
        <a:p>
          <a:endParaRPr lang="zh-CN" altLang="en-US"/>
        </a:p>
      </dgm:t>
    </dgm:pt>
    <dgm:pt modelId="{8BBC28B3-2339-484C-9602-16ADBCBAC216}" type="pres">
      <dgm:prSet presAssocID="{11845B92-C6B8-4D25-BF51-1A215A219AE6}" presName="sibTrans" presStyleCnt="0"/>
      <dgm:spPr/>
    </dgm:pt>
    <dgm:pt modelId="{40BD040E-4F0B-4302-AB4A-28854B6A710D}" type="pres">
      <dgm:prSet presAssocID="{50252E55-0646-4B1E-8371-17902F660F20}" presName="textNode" presStyleLbl="node1" presStyleIdx="3" presStyleCnt="8" custScaleY="59998" custLinFactX="-121617" custLinFactNeighborX="-200000" custLinFactNeighborY="1676">
        <dgm:presLayoutVars>
          <dgm:bulletEnabled val="1"/>
        </dgm:presLayoutVars>
      </dgm:prSet>
      <dgm:spPr/>
      <dgm:t>
        <a:bodyPr/>
        <a:lstStyle/>
        <a:p>
          <a:endParaRPr lang="zh-CN" altLang="en-US"/>
        </a:p>
      </dgm:t>
    </dgm:pt>
    <dgm:pt modelId="{39FF6653-3150-485C-BDFC-DB1565D2FB3D}" type="pres">
      <dgm:prSet presAssocID="{895459B0-0C24-4278-A066-23F3183C3DEB}" presName="sibTrans" presStyleCnt="0"/>
      <dgm:spPr/>
    </dgm:pt>
    <dgm:pt modelId="{9B8261AA-419F-452D-AC05-CBB97160CD87}" type="pres">
      <dgm:prSet presAssocID="{FF099E07-DFE6-44C6-9239-5D53624B207E}" presName="textNode" presStyleLbl="node1" presStyleIdx="4" presStyleCnt="8" custLinFactX="-93377" custLinFactNeighborX="-100000">
        <dgm:presLayoutVars>
          <dgm:bulletEnabled val="1"/>
        </dgm:presLayoutVars>
      </dgm:prSet>
      <dgm:spPr/>
      <dgm:t>
        <a:bodyPr/>
        <a:lstStyle/>
        <a:p>
          <a:endParaRPr lang="zh-CN" altLang="en-US"/>
        </a:p>
      </dgm:t>
    </dgm:pt>
    <dgm:pt modelId="{5F87B1E7-6D90-4706-A7AE-083497CA2FBC}" type="pres">
      <dgm:prSet presAssocID="{C65BABE1-A71A-468E-A56F-5FA76F507502}" presName="sibTrans" presStyleCnt="0"/>
      <dgm:spPr/>
    </dgm:pt>
    <dgm:pt modelId="{8BA7179C-5191-4BC8-9242-97DC199A42BB}" type="pres">
      <dgm:prSet presAssocID="{06016966-48BF-4256-AF0D-9C807891CC37}" presName="textNode" presStyleLbl="node1" presStyleIdx="5" presStyleCnt="8" custLinFactX="-57269" custLinFactNeighborX="-100000">
        <dgm:presLayoutVars>
          <dgm:bulletEnabled val="1"/>
        </dgm:presLayoutVars>
      </dgm:prSet>
      <dgm:spPr/>
      <dgm:t>
        <a:bodyPr/>
        <a:lstStyle/>
        <a:p>
          <a:endParaRPr lang="zh-CN" altLang="en-US"/>
        </a:p>
      </dgm:t>
    </dgm:pt>
    <dgm:pt modelId="{86A8F5F4-03FB-4B80-B064-B5DF9922361E}" type="pres">
      <dgm:prSet presAssocID="{6D67F49A-9388-467F-9B08-6FB7559213C8}" presName="sibTrans" presStyleCnt="0"/>
      <dgm:spPr/>
    </dgm:pt>
    <dgm:pt modelId="{96934600-9014-45FC-9B52-917323EFC6A9}" type="pres">
      <dgm:prSet presAssocID="{EC8FA8E8-73E3-462B-8C14-3B9E4E474A8B}" presName="textNode" presStyleLbl="node1" presStyleIdx="6" presStyleCnt="8" custLinFactX="-21161" custLinFactNeighborX="-100000">
        <dgm:presLayoutVars>
          <dgm:bulletEnabled val="1"/>
        </dgm:presLayoutVars>
      </dgm:prSet>
      <dgm:spPr/>
      <dgm:t>
        <a:bodyPr/>
        <a:lstStyle/>
        <a:p>
          <a:endParaRPr lang="zh-CN" altLang="en-US"/>
        </a:p>
      </dgm:t>
    </dgm:pt>
    <dgm:pt modelId="{0E48F385-76D7-485D-9772-A3225A3A28D2}" type="pres">
      <dgm:prSet presAssocID="{AED678E2-8780-418B-BD30-CA3F61587D57}" presName="sibTrans" presStyleCnt="0"/>
      <dgm:spPr/>
    </dgm:pt>
    <dgm:pt modelId="{6C93BF0B-0FB2-4000-A2D9-60FD35AB7F5D}" type="pres">
      <dgm:prSet presAssocID="{3B704B4C-BB41-45BB-8AEB-52A0E177064A}" presName="textNode" presStyleLbl="node1" presStyleIdx="7" presStyleCnt="8">
        <dgm:presLayoutVars>
          <dgm:bulletEnabled val="1"/>
        </dgm:presLayoutVars>
      </dgm:prSet>
      <dgm:spPr/>
      <dgm:t>
        <a:bodyPr/>
        <a:lstStyle/>
        <a:p>
          <a:endParaRPr lang="zh-CN" altLang="en-US"/>
        </a:p>
      </dgm:t>
    </dgm:pt>
  </dgm:ptLst>
  <dgm:cxnLst>
    <dgm:cxn modelId="{7260AE63-27E1-4283-A793-1DC6F1ECDAFE}" type="presOf" srcId="{06016966-48BF-4256-AF0D-9C807891CC37}" destId="{8BA7179C-5191-4BC8-9242-97DC199A42BB}" srcOrd="0" destOrd="0" presId="urn:microsoft.com/office/officeart/2005/8/layout/hProcess9"/>
    <dgm:cxn modelId="{58DBBBF2-3EE0-4EC6-AE35-A6E308BB7A2F}" type="presOf" srcId="{87F089C9-10C1-4ABE-92F6-5012EDB251DC}" destId="{ED801FFC-F78B-47DD-8EDA-F7EB0E843DEE}" srcOrd="0" destOrd="0" presId="urn:microsoft.com/office/officeart/2005/8/layout/hProcess9"/>
    <dgm:cxn modelId="{FCD76FF2-13F5-4CBF-ACCE-E2B5CE13EF66}" type="presOf" srcId="{50252E55-0646-4B1E-8371-17902F660F20}" destId="{40BD040E-4F0B-4302-AB4A-28854B6A710D}" srcOrd="0" destOrd="0" presId="urn:microsoft.com/office/officeart/2005/8/layout/hProcess9"/>
    <dgm:cxn modelId="{CD9309C6-D1C6-4E97-9C24-FF3D115AFE02}" type="presOf" srcId="{FF099E07-DFE6-44C6-9239-5D53624B207E}" destId="{9B8261AA-419F-452D-AC05-CBB97160CD87}" srcOrd="0" destOrd="0" presId="urn:microsoft.com/office/officeart/2005/8/layout/hProcess9"/>
    <dgm:cxn modelId="{44D170AD-4039-485B-BE4D-5587A522D6A2}" type="presOf" srcId="{86770D5E-25C9-483B-88B9-87009B99E5D1}" destId="{1D2AEA6B-6C62-437E-92D9-5DD94BABEBD2}" srcOrd="0" destOrd="0" presId="urn:microsoft.com/office/officeart/2005/8/layout/hProcess9"/>
    <dgm:cxn modelId="{45921882-50E8-4478-A416-D730AFAFB667}" srcId="{86770D5E-25C9-483B-88B9-87009B99E5D1}" destId="{87F089C9-10C1-4ABE-92F6-5012EDB251DC}" srcOrd="2" destOrd="0" parTransId="{79E79E23-6D62-4A6D-9E88-27626088B87D}" sibTransId="{11845B92-C6B8-4D25-BF51-1A215A219AE6}"/>
    <dgm:cxn modelId="{65086C95-9A38-4ADB-BDE1-2503FC896137}" srcId="{86770D5E-25C9-483B-88B9-87009B99E5D1}" destId="{15BD88F0-7903-4EBF-A6B8-FE7D6A865A61}" srcOrd="0" destOrd="0" parTransId="{0844A33A-5E17-48A8-9F0B-9E58C01D901E}" sibTransId="{C41FA672-B740-4E86-BEA0-C76B04AFB9F5}"/>
    <dgm:cxn modelId="{019A2258-B33F-4FB1-AAAA-E958E80476A7}" srcId="{86770D5E-25C9-483B-88B9-87009B99E5D1}" destId="{EC8FA8E8-73E3-462B-8C14-3B9E4E474A8B}" srcOrd="6" destOrd="0" parTransId="{0A116F3D-3D02-40E3-949D-273688D751CC}" sibTransId="{AED678E2-8780-418B-BD30-CA3F61587D57}"/>
    <dgm:cxn modelId="{C83554C7-897D-4A3A-B617-1C92B61B8E9F}" type="presOf" srcId="{D607BE32-178F-4B7C-BAB2-DCC3ACB63B80}" destId="{EA4357B4-B3F7-4DA7-BF7F-030BAF52E349}" srcOrd="0" destOrd="0" presId="urn:microsoft.com/office/officeart/2005/8/layout/hProcess9"/>
    <dgm:cxn modelId="{11F61D7C-E7AB-44BE-8226-00184572F53D}" srcId="{86770D5E-25C9-483B-88B9-87009B99E5D1}" destId="{50252E55-0646-4B1E-8371-17902F660F20}" srcOrd="3" destOrd="0" parTransId="{865DD26F-63C9-483F-B76C-AA35D696D84D}" sibTransId="{895459B0-0C24-4278-A066-23F3183C3DEB}"/>
    <dgm:cxn modelId="{D7B39627-B696-4ED8-89F7-127EB1715AE2}" type="presOf" srcId="{3B704B4C-BB41-45BB-8AEB-52A0E177064A}" destId="{6C93BF0B-0FB2-4000-A2D9-60FD35AB7F5D}" srcOrd="0" destOrd="0" presId="urn:microsoft.com/office/officeart/2005/8/layout/hProcess9"/>
    <dgm:cxn modelId="{1AAB2045-EAA6-41FC-B4F7-25F758C530C2}" type="presOf" srcId="{EC8FA8E8-73E3-462B-8C14-3B9E4E474A8B}" destId="{96934600-9014-45FC-9B52-917323EFC6A9}" srcOrd="0" destOrd="0" presId="urn:microsoft.com/office/officeart/2005/8/layout/hProcess9"/>
    <dgm:cxn modelId="{D2E6BE67-7907-4079-B4FF-5C4435DA34F3}" srcId="{86770D5E-25C9-483B-88B9-87009B99E5D1}" destId="{FF099E07-DFE6-44C6-9239-5D53624B207E}" srcOrd="4" destOrd="0" parTransId="{513074E6-DCD7-4C9C-80FE-B402863B8416}" sibTransId="{C65BABE1-A71A-468E-A56F-5FA76F507502}"/>
    <dgm:cxn modelId="{DD332388-9A31-4E78-A16D-E1AE283C3B3F}" srcId="{86770D5E-25C9-483B-88B9-87009B99E5D1}" destId="{06016966-48BF-4256-AF0D-9C807891CC37}" srcOrd="5" destOrd="0" parTransId="{C39894DE-795B-4A89-BD35-6B3A653D971E}" sibTransId="{6D67F49A-9388-467F-9B08-6FB7559213C8}"/>
    <dgm:cxn modelId="{A5104CC8-41D6-4E6C-A5BB-57BE7EC8DF49}" type="presOf" srcId="{15BD88F0-7903-4EBF-A6B8-FE7D6A865A61}" destId="{976245E2-4AC5-4835-8F33-AF0D71FA7EE8}" srcOrd="0" destOrd="0" presId="urn:microsoft.com/office/officeart/2005/8/layout/hProcess9"/>
    <dgm:cxn modelId="{93F8E701-F497-4E01-9ABB-C5011817FE5D}" srcId="{86770D5E-25C9-483B-88B9-87009B99E5D1}" destId="{D607BE32-178F-4B7C-BAB2-DCC3ACB63B80}" srcOrd="1" destOrd="0" parTransId="{81B93DDF-BA3D-435C-9DD7-B77AE15A7A17}" sibTransId="{9E01E7FB-34D6-4114-A9AB-A24168A8D665}"/>
    <dgm:cxn modelId="{8E551457-625B-47B8-AC37-AE92CCFF0789}" srcId="{86770D5E-25C9-483B-88B9-87009B99E5D1}" destId="{3B704B4C-BB41-45BB-8AEB-52A0E177064A}" srcOrd="7" destOrd="0" parTransId="{4AF4EFE4-21EC-4E6A-8B29-7A7F88C0ACA9}" sibTransId="{A56015FB-A7FB-430E-AF2B-947F5A655D41}"/>
    <dgm:cxn modelId="{D9F67E18-9C52-49AD-B0BF-0783EBDDBA0E}" type="presParOf" srcId="{1D2AEA6B-6C62-437E-92D9-5DD94BABEBD2}" destId="{D4DC4D24-0692-46D5-9E36-AB3BF868A960}" srcOrd="0" destOrd="0" presId="urn:microsoft.com/office/officeart/2005/8/layout/hProcess9"/>
    <dgm:cxn modelId="{7F15B046-F847-442B-A92C-00A981092515}" type="presParOf" srcId="{1D2AEA6B-6C62-437E-92D9-5DD94BABEBD2}" destId="{E6CB16E6-A85A-43C2-90D1-0D42F76B32C4}" srcOrd="1" destOrd="0" presId="urn:microsoft.com/office/officeart/2005/8/layout/hProcess9"/>
    <dgm:cxn modelId="{615802D3-F408-4559-A023-8DA5C15D7F69}" type="presParOf" srcId="{E6CB16E6-A85A-43C2-90D1-0D42F76B32C4}" destId="{976245E2-4AC5-4835-8F33-AF0D71FA7EE8}" srcOrd="0" destOrd="0" presId="urn:microsoft.com/office/officeart/2005/8/layout/hProcess9"/>
    <dgm:cxn modelId="{641BF490-BB54-4969-A11E-E68AE5BB9FCC}" type="presParOf" srcId="{E6CB16E6-A85A-43C2-90D1-0D42F76B32C4}" destId="{554628CD-18EF-4BCC-8007-E153F7CA9952}" srcOrd="1" destOrd="0" presId="urn:microsoft.com/office/officeart/2005/8/layout/hProcess9"/>
    <dgm:cxn modelId="{D707C8B5-1914-4253-B621-8784496503F2}" type="presParOf" srcId="{E6CB16E6-A85A-43C2-90D1-0D42F76B32C4}" destId="{EA4357B4-B3F7-4DA7-BF7F-030BAF52E349}" srcOrd="2" destOrd="0" presId="urn:microsoft.com/office/officeart/2005/8/layout/hProcess9"/>
    <dgm:cxn modelId="{B801DAC1-160B-45EB-97EE-9C07EA827C5A}" type="presParOf" srcId="{E6CB16E6-A85A-43C2-90D1-0D42F76B32C4}" destId="{4D039681-97D6-454F-A112-2ED4F3C35D42}" srcOrd="3" destOrd="0" presId="urn:microsoft.com/office/officeart/2005/8/layout/hProcess9"/>
    <dgm:cxn modelId="{47D36C33-DB6D-460B-A5A8-4F36972DFB40}" type="presParOf" srcId="{E6CB16E6-A85A-43C2-90D1-0D42F76B32C4}" destId="{ED801FFC-F78B-47DD-8EDA-F7EB0E843DEE}" srcOrd="4" destOrd="0" presId="urn:microsoft.com/office/officeart/2005/8/layout/hProcess9"/>
    <dgm:cxn modelId="{9B052196-B683-4861-A56C-9A59E061DECE}" type="presParOf" srcId="{E6CB16E6-A85A-43C2-90D1-0D42F76B32C4}" destId="{8BBC28B3-2339-484C-9602-16ADBCBAC216}" srcOrd="5" destOrd="0" presId="urn:microsoft.com/office/officeart/2005/8/layout/hProcess9"/>
    <dgm:cxn modelId="{1CD89204-47BE-4BEA-8AD5-95EDE7024B2C}" type="presParOf" srcId="{E6CB16E6-A85A-43C2-90D1-0D42F76B32C4}" destId="{40BD040E-4F0B-4302-AB4A-28854B6A710D}" srcOrd="6" destOrd="0" presId="urn:microsoft.com/office/officeart/2005/8/layout/hProcess9"/>
    <dgm:cxn modelId="{56A077E8-BD83-4014-9043-C43D1D5A9711}" type="presParOf" srcId="{E6CB16E6-A85A-43C2-90D1-0D42F76B32C4}" destId="{39FF6653-3150-485C-BDFC-DB1565D2FB3D}" srcOrd="7" destOrd="0" presId="urn:microsoft.com/office/officeart/2005/8/layout/hProcess9"/>
    <dgm:cxn modelId="{33B7AF3D-8B3F-4F8D-896D-CF13FAC6A1E0}" type="presParOf" srcId="{E6CB16E6-A85A-43C2-90D1-0D42F76B32C4}" destId="{9B8261AA-419F-452D-AC05-CBB97160CD87}" srcOrd="8" destOrd="0" presId="urn:microsoft.com/office/officeart/2005/8/layout/hProcess9"/>
    <dgm:cxn modelId="{9AEF3313-7054-45F9-8309-5C80BB46A404}" type="presParOf" srcId="{E6CB16E6-A85A-43C2-90D1-0D42F76B32C4}" destId="{5F87B1E7-6D90-4706-A7AE-083497CA2FBC}" srcOrd="9" destOrd="0" presId="urn:microsoft.com/office/officeart/2005/8/layout/hProcess9"/>
    <dgm:cxn modelId="{9C50941C-251F-426C-83E5-18790F83EA44}" type="presParOf" srcId="{E6CB16E6-A85A-43C2-90D1-0D42F76B32C4}" destId="{8BA7179C-5191-4BC8-9242-97DC199A42BB}" srcOrd="10" destOrd="0" presId="urn:microsoft.com/office/officeart/2005/8/layout/hProcess9"/>
    <dgm:cxn modelId="{1B242B1B-1B4B-4D83-ACBB-CEC2AEB673A7}" type="presParOf" srcId="{E6CB16E6-A85A-43C2-90D1-0D42F76B32C4}" destId="{86A8F5F4-03FB-4B80-B064-B5DF9922361E}" srcOrd="11" destOrd="0" presId="urn:microsoft.com/office/officeart/2005/8/layout/hProcess9"/>
    <dgm:cxn modelId="{481951D7-0214-448D-92B2-37515BD0D019}" type="presParOf" srcId="{E6CB16E6-A85A-43C2-90D1-0D42F76B32C4}" destId="{96934600-9014-45FC-9B52-917323EFC6A9}" srcOrd="12" destOrd="0" presId="urn:microsoft.com/office/officeart/2005/8/layout/hProcess9"/>
    <dgm:cxn modelId="{B0B5484C-4344-4331-BB8A-8D5F8E40E5C4}" type="presParOf" srcId="{E6CB16E6-A85A-43C2-90D1-0D42F76B32C4}" destId="{0E48F385-76D7-485D-9772-A3225A3A28D2}" srcOrd="13" destOrd="0" presId="urn:microsoft.com/office/officeart/2005/8/layout/hProcess9"/>
    <dgm:cxn modelId="{FD4D80F1-D377-485B-8A34-0EEE64454375}" type="presParOf" srcId="{E6CB16E6-A85A-43C2-90D1-0D42F76B32C4}" destId="{6C93BF0B-0FB2-4000-A2D9-60FD35AB7F5D}"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770D5E-25C9-483B-88B9-87009B99E5D1}"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zh-CN" altLang="en-US"/>
        </a:p>
      </dgm:t>
    </dgm:pt>
    <dgm:pt modelId="{15BD88F0-7903-4EBF-A6B8-FE7D6A865A61}">
      <dgm:prSet phldrT="[文本]"/>
      <dgm:spPr/>
      <dgm:t>
        <a:bodyPr/>
        <a:lstStyle/>
        <a:p>
          <a:r>
            <a:rPr lang="zh-CN" altLang="en-US" dirty="0" smtClean="0"/>
            <a:t>原料供应商</a:t>
          </a:r>
          <a:endParaRPr lang="zh-CN" altLang="en-US" dirty="0"/>
        </a:p>
      </dgm:t>
    </dgm:pt>
    <dgm:pt modelId="{0844A33A-5E17-48A8-9F0B-9E58C01D901E}" type="parTrans" cxnId="{65086C95-9A38-4ADB-BDE1-2503FC896137}">
      <dgm:prSet/>
      <dgm:spPr/>
      <dgm:t>
        <a:bodyPr/>
        <a:lstStyle/>
        <a:p>
          <a:endParaRPr lang="zh-CN" altLang="en-US"/>
        </a:p>
      </dgm:t>
    </dgm:pt>
    <dgm:pt modelId="{C41FA672-B740-4E86-BEA0-C76B04AFB9F5}" type="sibTrans" cxnId="{65086C95-9A38-4ADB-BDE1-2503FC896137}">
      <dgm:prSet/>
      <dgm:spPr/>
      <dgm:t>
        <a:bodyPr/>
        <a:lstStyle/>
        <a:p>
          <a:endParaRPr lang="zh-CN" altLang="en-US"/>
        </a:p>
      </dgm:t>
    </dgm:pt>
    <dgm:pt modelId="{D607BE32-178F-4B7C-BAB2-DCC3ACB63B80}">
      <dgm:prSet phldrT="[文本]"/>
      <dgm:spPr/>
      <dgm:t>
        <a:bodyPr/>
        <a:lstStyle/>
        <a:p>
          <a:r>
            <a:rPr lang="zh-CN" altLang="en-US" dirty="0" smtClean="0"/>
            <a:t>模具供应商</a:t>
          </a:r>
          <a:endParaRPr lang="zh-CN" altLang="en-US" dirty="0"/>
        </a:p>
      </dgm:t>
    </dgm:pt>
    <dgm:pt modelId="{81B93DDF-BA3D-435C-9DD7-B77AE15A7A17}" type="parTrans" cxnId="{93F8E701-F497-4E01-9ABB-C5011817FE5D}">
      <dgm:prSet/>
      <dgm:spPr/>
      <dgm:t>
        <a:bodyPr/>
        <a:lstStyle/>
        <a:p>
          <a:endParaRPr lang="zh-CN" altLang="en-US"/>
        </a:p>
      </dgm:t>
    </dgm:pt>
    <dgm:pt modelId="{9E01E7FB-34D6-4114-A9AB-A24168A8D665}" type="sibTrans" cxnId="{93F8E701-F497-4E01-9ABB-C5011817FE5D}">
      <dgm:prSet/>
      <dgm:spPr/>
      <dgm:t>
        <a:bodyPr/>
        <a:lstStyle/>
        <a:p>
          <a:endParaRPr lang="zh-CN" altLang="en-US"/>
        </a:p>
      </dgm:t>
    </dgm:pt>
    <dgm:pt modelId="{50252E55-0646-4B1E-8371-17902F660F20}">
      <dgm:prSet phldrT="[文本]" custT="1"/>
      <dgm:spPr/>
      <dgm:t>
        <a:bodyPr/>
        <a:lstStyle/>
        <a:p>
          <a:r>
            <a:rPr lang="zh-CN" altLang="en-US" sz="1600" dirty="0" smtClean="0"/>
            <a:t>产品装配工厂</a:t>
          </a:r>
          <a:endParaRPr lang="zh-CN" altLang="en-US" sz="1600" dirty="0"/>
        </a:p>
      </dgm:t>
    </dgm:pt>
    <dgm:pt modelId="{865DD26F-63C9-483F-B76C-AA35D696D84D}" type="parTrans" cxnId="{11F61D7C-E7AB-44BE-8226-00184572F53D}">
      <dgm:prSet/>
      <dgm:spPr/>
      <dgm:t>
        <a:bodyPr/>
        <a:lstStyle/>
        <a:p>
          <a:endParaRPr lang="zh-CN" altLang="en-US"/>
        </a:p>
      </dgm:t>
    </dgm:pt>
    <dgm:pt modelId="{895459B0-0C24-4278-A066-23F3183C3DEB}" type="sibTrans" cxnId="{11F61D7C-E7AB-44BE-8226-00184572F53D}">
      <dgm:prSet/>
      <dgm:spPr/>
      <dgm:t>
        <a:bodyPr/>
        <a:lstStyle/>
        <a:p>
          <a:endParaRPr lang="zh-CN" altLang="en-US"/>
        </a:p>
      </dgm:t>
    </dgm:pt>
    <dgm:pt modelId="{FF099E07-DFE6-44C6-9239-5D53624B207E}">
      <dgm:prSet phldrT="[文本]" custT="1"/>
      <dgm:spPr>
        <a:solidFill>
          <a:srgbClr val="3366CC">
            <a:alpha val="70000"/>
          </a:srgbClr>
        </a:solidFill>
      </dgm:spPr>
      <dgm:t>
        <a:bodyPr/>
        <a:lstStyle/>
        <a:p>
          <a:r>
            <a:rPr lang="zh-CN" altLang="en-US" sz="3600" dirty="0" smtClean="0"/>
            <a:t>盾驰</a:t>
          </a:r>
          <a:endParaRPr lang="zh-CN" altLang="en-US" sz="3600" dirty="0"/>
        </a:p>
      </dgm:t>
    </dgm:pt>
    <dgm:pt modelId="{513074E6-DCD7-4C9C-80FE-B402863B8416}" type="parTrans" cxnId="{D2E6BE67-7907-4079-B4FF-5C4435DA34F3}">
      <dgm:prSet/>
      <dgm:spPr/>
      <dgm:t>
        <a:bodyPr/>
        <a:lstStyle/>
        <a:p>
          <a:endParaRPr lang="zh-CN" altLang="en-US"/>
        </a:p>
      </dgm:t>
    </dgm:pt>
    <dgm:pt modelId="{C65BABE1-A71A-468E-A56F-5FA76F507502}" type="sibTrans" cxnId="{D2E6BE67-7907-4079-B4FF-5C4435DA34F3}">
      <dgm:prSet/>
      <dgm:spPr/>
      <dgm:t>
        <a:bodyPr/>
        <a:lstStyle/>
        <a:p>
          <a:endParaRPr lang="zh-CN" altLang="en-US"/>
        </a:p>
      </dgm:t>
    </dgm:pt>
    <dgm:pt modelId="{06016966-48BF-4256-AF0D-9C807891CC37}">
      <dgm:prSet phldrT="[文本]"/>
      <dgm:spPr/>
      <dgm:t>
        <a:bodyPr vert="eaVert"/>
        <a:lstStyle/>
        <a:p>
          <a:r>
            <a:rPr lang="zh-CN" altLang="en-US" dirty="0" smtClean="0"/>
            <a:t>委托企业（</a:t>
          </a:r>
          <a:r>
            <a:rPr lang="en-US" altLang="zh-CN" dirty="0" smtClean="0"/>
            <a:t>RIWALL\GARLAN</a:t>
          </a:r>
          <a:r>
            <a:rPr lang="zh-CN" altLang="en-US" dirty="0" smtClean="0"/>
            <a:t>）</a:t>
          </a:r>
          <a:endParaRPr lang="zh-CN" altLang="en-US" dirty="0"/>
        </a:p>
      </dgm:t>
    </dgm:pt>
    <dgm:pt modelId="{C39894DE-795B-4A89-BD35-6B3A653D971E}" type="parTrans" cxnId="{DD332388-9A31-4E78-A16D-E1AE283C3B3F}">
      <dgm:prSet/>
      <dgm:spPr/>
      <dgm:t>
        <a:bodyPr/>
        <a:lstStyle/>
        <a:p>
          <a:endParaRPr lang="zh-CN" altLang="en-US"/>
        </a:p>
      </dgm:t>
    </dgm:pt>
    <dgm:pt modelId="{6D67F49A-9388-467F-9B08-6FB7559213C8}" type="sibTrans" cxnId="{DD332388-9A31-4E78-A16D-E1AE283C3B3F}">
      <dgm:prSet/>
      <dgm:spPr/>
      <dgm:t>
        <a:bodyPr/>
        <a:lstStyle/>
        <a:p>
          <a:endParaRPr lang="zh-CN" altLang="en-US"/>
        </a:p>
      </dgm:t>
    </dgm:pt>
    <dgm:pt modelId="{87F089C9-10C1-4ABE-92F6-5012EDB251DC}">
      <dgm:prSet phldrT="[文本]"/>
      <dgm:spPr/>
      <dgm:t>
        <a:bodyPr/>
        <a:lstStyle/>
        <a:p>
          <a:r>
            <a:rPr lang="zh-CN" altLang="en-US" dirty="0" smtClean="0"/>
            <a:t>零部件供应商</a:t>
          </a:r>
          <a:endParaRPr lang="zh-CN" altLang="en-US" dirty="0"/>
        </a:p>
      </dgm:t>
    </dgm:pt>
    <dgm:pt modelId="{79E79E23-6D62-4A6D-9E88-27626088B87D}" type="parTrans" cxnId="{45921882-50E8-4478-A416-D730AFAFB667}">
      <dgm:prSet/>
      <dgm:spPr/>
      <dgm:t>
        <a:bodyPr/>
        <a:lstStyle/>
        <a:p>
          <a:endParaRPr lang="zh-CN" altLang="en-US"/>
        </a:p>
      </dgm:t>
    </dgm:pt>
    <dgm:pt modelId="{11845B92-C6B8-4D25-BF51-1A215A219AE6}" type="sibTrans" cxnId="{45921882-50E8-4478-A416-D730AFAFB667}">
      <dgm:prSet/>
      <dgm:spPr/>
      <dgm:t>
        <a:bodyPr/>
        <a:lstStyle/>
        <a:p>
          <a:endParaRPr lang="zh-CN" altLang="en-US"/>
        </a:p>
      </dgm:t>
    </dgm:pt>
    <dgm:pt modelId="{EC8FA8E8-73E3-462B-8C14-3B9E4E474A8B}">
      <dgm:prSet phldrT="[文本]"/>
      <dgm:spPr/>
      <dgm:t>
        <a:bodyPr vert="eaVert"/>
        <a:lstStyle/>
        <a:p>
          <a:r>
            <a:rPr lang="zh-CN" altLang="en-US" dirty="0" smtClean="0"/>
            <a:t>零售终端</a:t>
          </a:r>
          <a:endParaRPr lang="zh-CN" altLang="en-US" dirty="0"/>
        </a:p>
      </dgm:t>
    </dgm:pt>
    <dgm:pt modelId="{0A116F3D-3D02-40E3-949D-273688D751CC}" type="parTrans" cxnId="{019A2258-B33F-4FB1-AAAA-E958E80476A7}">
      <dgm:prSet/>
      <dgm:spPr/>
      <dgm:t>
        <a:bodyPr/>
        <a:lstStyle/>
        <a:p>
          <a:endParaRPr lang="zh-CN" altLang="en-US"/>
        </a:p>
      </dgm:t>
    </dgm:pt>
    <dgm:pt modelId="{AED678E2-8780-418B-BD30-CA3F61587D57}" type="sibTrans" cxnId="{019A2258-B33F-4FB1-AAAA-E958E80476A7}">
      <dgm:prSet/>
      <dgm:spPr/>
      <dgm:t>
        <a:bodyPr/>
        <a:lstStyle/>
        <a:p>
          <a:endParaRPr lang="zh-CN" altLang="en-US"/>
        </a:p>
      </dgm:t>
    </dgm:pt>
    <dgm:pt modelId="{3B704B4C-BB41-45BB-8AEB-52A0E177064A}">
      <dgm:prSet phldrT="[文本]" custT="1"/>
      <dgm:spPr/>
      <dgm:t>
        <a:bodyPr vert="eaVert"/>
        <a:lstStyle/>
        <a:p>
          <a:r>
            <a:rPr lang="zh-CN" altLang="en-US" sz="3200" b="1" dirty="0" smtClean="0"/>
            <a:t>消费者</a:t>
          </a:r>
          <a:endParaRPr lang="zh-CN" altLang="en-US" sz="3200" b="1" dirty="0"/>
        </a:p>
      </dgm:t>
    </dgm:pt>
    <dgm:pt modelId="{4AF4EFE4-21EC-4E6A-8B29-7A7F88C0ACA9}" type="parTrans" cxnId="{8E551457-625B-47B8-AC37-AE92CCFF0789}">
      <dgm:prSet/>
      <dgm:spPr/>
      <dgm:t>
        <a:bodyPr/>
        <a:lstStyle/>
        <a:p>
          <a:endParaRPr lang="zh-CN" altLang="en-US"/>
        </a:p>
      </dgm:t>
    </dgm:pt>
    <dgm:pt modelId="{A56015FB-A7FB-430E-AF2B-947F5A655D41}" type="sibTrans" cxnId="{8E551457-625B-47B8-AC37-AE92CCFF0789}">
      <dgm:prSet/>
      <dgm:spPr/>
      <dgm:t>
        <a:bodyPr/>
        <a:lstStyle/>
        <a:p>
          <a:endParaRPr lang="zh-CN" altLang="en-US"/>
        </a:p>
      </dgm:t>
    </dgm:pt>
    <dgm:pt modelId="{1D2AEA6B-6C62-437E-92D9-5DD94BABEBD2}" type="pres">
      <dgm:prSet presAssocID="{86770D5E-25C9-483B-88B9-87009B99E5D1}" presName="CompostProcess" presStyleCnt="0">
        <dgm:presLayoutVars>
          <dgm:dir/>
          <dgm:resizeHandles val="exact"/>
        </dgm:presLayoutVars>
      </dgm:prSet>
      <dgm:spPr/>
      <dgm:t>
        <a:bodyPr/>
        <a:lstStyle/>
        <a:p>
          <a:endParaRPr lang="zh-CN" altLang="en-US"/>
        </a:p>
      </dgm:t>
    </dgm:pt>
    <dgm:pt modelId="{D4DC4D24-0692-46D5-9E36-AB3BF868A960}" type="pres">
      <dgm:prSet presAssocID="{86770D5E-25C9-483B-88B9-87009B99E5D1}" presName="arrow" presStyleLbl="bgShp" presStyleIdx="0" presStyleCnt="1" custScaleX="89333" custScaleY="89333"/>
      <dgm:spPr/>
    </dgm:pt>
    <dgm:pt modelId="{E6CB16E6-A85A-43C2-90D1-0D42F76B32C4}" type="pres">
      <dgm:prSet presAssocID="{86770D5E-25C9-483B-88B9-87009B99E5D1}" presName="linearProcess" presStyleCnt="0"/>
      <dgm:spPr/>
    </dgm:pt>
    <dgm:pt modelId="{976245E2-4AC5-4835-8F33-AF0D71FA7EE8}" type="pres">
      <dgm:prSet presAssocID="{15BD88F0-7903-4EBF-A6B8-FE7D6A865A61}" presName="textNode" presStyleLbl="node1" presStyleIdx="0" presStyleCnt="8" custScaleY="50017" custLinFactX="72240" custLinFactNeighborX="100000" custLinFactNeighborY="-58306">
        <dgm:presLayoutVars>
          <dgm:bulletEnabled val="1"/>
        </dgm:presLayoutVars>
      </dgm:prSet>
      <dgm:spPr/>
      <dgm:t>
        <a:bodyPr/>
        <a:lstStyle/>
        <a:p>
          <a:endParaRPr lang="zh-CN" altLang="en-US"/>
        </a:p>
      </dgm:t>
    </dgm:pt>
    <dgm:pt modelId="{554628CD-18EF-4BCC-8007-E153F7CA9952}" type="pres">
      <dgm:prSet presAssocID="{C41FA672-B740-4E86-BEA0-C76B04AFB9F5}" presName="sibTrans" presStyleCnt="0"/>
      <dgm:spPr/>
    </dgm:pt>
    <dgm:pt modelId="{EA4357B4-B3F7-4DA7-BF7F-030BAF52E349}" type="pres">
      <dgm:prSet presAssocID="{D607BE32-178F-4B7C-BAB2-DCC3ACB63B80}" presName="textNode" presStyleLbl="node1" presStyleIdx="1" presStyleCnt="8" custScaleY="56683" custLinFactX="-19204" custLinFactNeighborX="-100000" custLinFactNeighborY="-4973">
        <dgm:presLayoutVars>
          <dgm:bulletEnabled val="1"/>
        </dgm:presLayoutVars>
      </dgm:prSet>
      <dgm:spPr/>
      <dgm:t>
        <a:bodyPr/>
        <a:lstStyle/>
        <a:p>
          <a:endParaRPr lang="zh-CN" altLang="en-US"/>
        </a:p>
      </dgm:t>
    </dgm:pt>
    <dgm:pt modelId="{4D039681-97D6-454F-A112-2ED4F3C35D42}" type="pres">
      <dgm:prSet presAssocID="{9E01E7FB-34D6-4114-A9AB-A24168A8D665}" presName="sibTrans" presStyleCnt="0"/>
      <dgm:spPr/>
    </dgm:pt>
    <dgm:pt modelId="{ED801FFC-F78B-47DD-8EDA-F7EB0E843DEE}" type="pres">
      <dgm:prSet presAssocID="{87F089C9-10C1-4ABE-92F6-5012EDB251DC}" presName="textNode" presStyleLbl="node1" presStyleIdx="2" presStyleCnt="8" custScaleY="56683" custLinFactX="-119204" custLinFactNeighborX="-200000" custLinFactNeighborY="51692">
        <dgm:presLayoutVars>
          <dgm:bulletEnabled val="1"/>
        </dgm:presLayoutVars>
      </dgm:prSet>
      <dgm:spPr/>
      <dgm:t>
        <a:bodyPr/>
        <a:lstStyle/>
        <a:p>
          <a:endParaRPr lang="zh-CN" altLang="en-US"/>
        </a:p>
      </dgm:t>
    </dgm:pt>
    <dgm:pt modelId="{8BBC28B3-2339-484C-9602-16ADBCBAC216}" type="pres">
      <dgm:prSet presAssocID="{11845B92-C6B8-4D25-BF51-1A215A219AE6}" presName="sibTrans" presStyleCnt="0"/>
      <dgm:spPr/>
    </dgm:pt>
    <dgm:pt modelId="{40BD040E-4F0B-4302-AB4A-28854B6A710D}" type="pres">
      <dgm:prSet presAssocID="{50252E55-0646-4B1E-8371-17902F660F20}" presName="textNode" presStyleLbl="node1" presStyleIdx="3" presStyleCnt="8" custScaleY="59998" custLinFactX="-121617" custLinFactNeighborX="-200000" custLinFactNeighborY="1676">
        <dgm:presLayoutVars>
          <dgm:bulletEnabled val="1"/>
        </dgm:presLayoutVars>
      </dgm:prSet>
      <dgm:spPr/>
      <dgm:t>
        <a:bodyPr/>
        <a:lstStyle/>
        <a:p>
          <a:endParaRPr lang="zh-CN" altLang="en-US"/>
        </a:p>
      </dgm:t>
    </dgm:pt>
    <dgm:pt modelId="{39FF6653-3150-485C-BDFC-DB1565D2FB3D}" type="pres">
      <dgm:prSet presAssocID="{895459B0-0C24-4278-A066-23F3183C3DEB}" presName="sibTrans" presStyleCnt="0"/>
      <dgm:spPr/>
    </dgm:pt>
    <dgm:pt modelId="{9B8261AA-419F-452D-AC05-CBB97160CD87}" type="pres">
      <dgm:prSet presAssocID="{FF099E07-DFE6-44C6-9239-5D53624B207E}" presName="textNode" presStyleLbl="node1" presStyleIdx="4" presStyleCnt="8" custLinFactX="-93377" custLinFactNeighborX="-100000">
        <dgm:presLayoutVars>
          <dgm:bulletEnabled val="1"/>
        </dgm:presLayoutVars>
      </dgm:prSet>
      <dgm:spPr/>
      <dgm:t>
        <a:bodyPr/>
        <a:lstStyle/>
        <a:p>
          <a:endParaRPr lang="zh-CN" altLang="en-US"/>
        </a:p>
      </dgm:t>
    </dgm:pt>
    <dgm:pt modelId="{5F87B1E7-6D90-4706-A7AE-083497CA2FBC}" type="pres">
      <dgm:prSet presAssocID="{C65BABE1-A71A-468E-A56F-5FA76F507502}" presName="sibTrans" presStyleCnt="0"/>
      <dgm:spPr/>
    </dgm:pt>
    <dgm:pt modelId="{8BA7179C-5191-4BC8-9242-97DC199A42BB}" type="pres">
      <dgm:prSet presAssocID="{06016966-48BF-4256-AF0D-9C807891CC37}" presName="textNode" presStyleLbl="node1" presStyleIdx="5" presStyleCnt="8" custLinFactX="-57269" custLinFactNeighborX="-100000">
        <dgm:presLayoutVars>
          <dgm:bulletEnabled val="1"/>
        </dgm:presLayoutVars>
      </dgm:prSet>
      <dgm:spPr/>
      <dgm:t>
        <a:bodyPr/>
        <a:lstStyle/>
        <a:p>
          <a:endParaRPr lang="zh-CN" altLang="en-US"/>
        </a:p>
      </dgm:t>
    </dgm:pt>
    <dgm:pt modelId="{86A8F5F4-03FB-4B80-B064-B5DF9922361E}" type="pres">
      <dgm:prSet presAssocID="{6D67F49A-9388-467F-9B08-6FB7559213C8}" presName="sibTrans" presStyleCnt="0"/>
      <dgm:spPr/>
    </dgm:pt>
    <dgm:pt modelId="{96934600-9014-45FC-9B52-917323EFC6A9}" type="pres">
      <dgm:prSet presAssocID="{EC8FA8E8-73E3-462B-8C14-3B9E4E474A8B}" presName="textNode" presStyleLbl="node1" presStyleIdx="6" presStyleCnt="8" custLinFactX="-21161" custLinFactNeighborX="-100000">
        <dgm:presLayoutVars>
          <dgm:bulletEnabled val="1"/>
        </dgm:presLayoutVars>
      </dgm:prSet>
      <dgm:spPr/>
      <dgm:t>
        <a:bodyPr/>
        <a:lstStyle/>
        <a:p>
          <a:endParaRPr lang="zh-CN" altLang="en-US"/>
        </a:p>
      </dgm:t>
    </dgm:pt>
    <dgm:pt modelId="{0E48F385-76D7-485D-9772-A3225A3A28D2}" type="pres">
      <dgm:prSet presAssocID="{AED678E2-8780-418B-BD30-CA3F61587D57}" presName="sibTrans" presStyleCnt="0"/>
      <dgm:spPr/>
    </dgm:pt>
    <dgm:pt modelId="{6C93BF0B-0FB2-4000-A2D9-60FD35AB7F5D}" type="pres">
      <dgm:prSet presAssocID="{3B704B4C-BB41-45BB-8AEB-52A0E177064A}" presName="textNode" presStyleLbl="node1" presStyleIdx="7" presStyleCnt="8">
        <dgm:presLayoutVars>
          <dgm:bulletEnabled val="1"/>
        </dgm:presLayoutVars>
      </dgm:prSet>
      <dgm:spPr/>
      <dgm:t>
        <a:bodyPr/>
        <a:lstStyle/>
        <a:p>
          <a:endParaRPr lang="zh-CN" altLang="en-US"/>
        </a:p>
      </dgm:t>
    </dgm:pt>
  </dgm:ptLst>
  <dgm:cxnLst>
    <dgm:cxn modelId="{93F8E701-F497-4E01-9ABB-C5011817FE5D}" srcId="{86770D5E-25C9-483B-88B9-87009B99E5D1}" destId="{D607BE32-178F-4B7C-BAB2-DCC3ACB63B80}" srcOrd="1" destOrd="0" parTransId="{81B93DDF-BA3D-435C-9DD7-B77AE15A7A17}" sibTransId="{9E01E7FB-34D6-4114-A9AB-A24168A8D665}"/>
    <dgm:cxn modelId="{DD332388-9A31-4E78-A16D-E1AE283C3B3F}" srcId="{86770D5E-25C9-483B-88B9-87009B99E5D1}" destId="{06016966-48BF-4256-AF0D-9C807891CC37}" srcOrd="5" destOrd="0" parTransId="{C39894DE-795B-4A89-BD35-6B3A653D971E}" sibTransId="{6D67F49A-9388-467F-9B08-6FB7559213C8}"/>
    <dgm:cxn modelId="{11F61D7C-E7AB-44BE-8226-00184572F53D}" srcId="{86770D5E-25C9-483B-88B9-87009B99E5D1}" destId="{50252E55-0646-4B1E-8371-17902F660F20}" srcOrd="3" destOrd="0" parTransId="{865DD26F-63C9-483F-B76C-AA35D696D84D}" sibTransId="{895459B0-0C24-4278-A066-23F3183C3DEB}"/>
    <dgm:cxn modelId="{DC99CAE7-F1B6-4207-95C4-579921571DE9}" type="presOf" srcId="{15BD88F0-7903-4EBF-A6B8-FE7D6A865A61}" destId="{976245E2-4AC5-4835-8F33-AF0D71FA7EE8}" srcOrd="0" destOrd="0" presId="urn:microsoft.com/office/officeart/2005/8/layout/hProcess9"/>
    <dgm:cxn modelId="{752FCB87-5267-42B7-BB86-3DD56441373D}" type="presOf" srcId="{3B704B4C-BB41-45BB-8AEB-52A0E177064A}" destId="{6C93BF0B-0FB2-4000-A2D9-60FD35AB7F5D}" srcOrd="0" destOrd="0" presId="urn:microsoft.com/office/officeart/2005/8/layout/hProcess9"/>
    <dgm:cxn modelId="{6DD957C2-F569-48CC-9383-C6F0A977D4D8}" type="presOf" srcId="{50252E55-0646-4B1E-8371-17902F660F20}" destId="{40BD040E-4F0B-4302-AB4A-28854B6A710D}" srcOrd="0" destOrd="0" presId="urn:microsoft.com/office/officeart/2005/8/layout/hProcess9"/>
    <dgm:cxn modelId="{65086C95-9A38-4ADB-BDE1-2503FC896137}" srcId="{86770D5E-25C9-483B-88B9-87009B99E5D1}" destId="{15BD88F0-7903-4EBF-A6B8-FE7D6A865A61}" srcOrd="0" destOrd="0" parTransId="{0844A33A-5E17-48A8-9F0B-9E58C01D901E}" sibTransId="{C41FA672-B740-4E86-BEA0-C76B04AFB9F5}"/>
    <dgm:cxn modelId="{E0B6A1CA-DFC7-455E-A7D2-60F0EA757E12}" type="presOf" srcId="{EC8FA8E8-73E3-462B-8C14-3B9E4E474A8B}" destId="{96934600-9014-45FC-9B52-917323EFC6A9}" srcOrd="0" destOrd="0" presId="urn:microsoft.com/office/officeart/2005/8/layout/hProcess9"/>
    <dgm:cxn modelId="{8C62EDBE-573A-4B33-A30B-E17E9F67E99B}" type="presOf" srcId="{D607BE32-178F-4B7C-BAB2-DCC3ACB63B80}" destId="{EA4357B4-B3F7-4DA7-BF7F-030BAF52E349}" srcOrd="0" destOrd="0" presId="urn:microsoft.com/office/officeart/2005/8/layout/hProcess9"/>
    <dgm:cxn modelId="{C9BB270E-8771-47D1-BCDB-8D58C718AD78}" type="presOf" srcId="{06016966-48BF-4256-AF0D-9C807891CC37}" destId="{8BA7179C-5191-4BC8-9242-97DC199A42BB}" srcOrd="0" destOrd="0" presId="urn:microsoft.com/office/officeart/2005/8/layout/hProcess9"/>
    <dgm:cxn modelId="{8E551457-625B-47B8-AC37-AE92CCFF0789}" srcId="{86770D5E-25C9-483B-88B9-87009B99E5D1}" destId="{3B704B4C-BB41-45BB-8AEB-52A0E177064A}" srcOrd="7" destOrd="0" parTransId="{4AF4EFE4-21EC-4E6A-8B29-7A7F88C0ACA9}" sibTransId="{A56015FB-A7FB-430E-AF2B-947F5A655D41}"/>
    <dgm:cxn modelId="{019A2258-B33F-4FB1-AAAA-E958E80476A7}" srcId="{86770D5E-25C9-483B-88B9-87009B99E5D1}" destId="{EC8FA8E8-73E3-462B-8C14-3B9E4E474A8B}" srcOrd="6" destOrd="0" parTransId="{0A116F3D-3D02-40E3-949D-273688D751CC}" sibTransId="{AED678E2-8780-418B-BD30-CA3F61587D57}"/>
    <dgm:cxn modelId="{45921882-50E8-4478-A416-D730AFAFB667}" srcId="{86770D5E-25C9-483B-88B9-87009B99E5D1}" destId="{87F089C9-10C1-4ABE-92F6-5012EDB251DC}" srcOrd="2" destOrd="0" parTransId="{79E79E23-6D62-4A6D-9E88-27626088B87D}" sibTransId="{11845B92-C6B8-4D25-BF51-1A215A219AE6}"/>
    <dgm:cxn modelId="{E331EA0B-5B5F-4BC8-9B9B-4C11D474B801}" type="presOf" srcId="{87F089C9-10C1-4ABE-92F6-5012EDB251DC}" destId="{ED801FFC-F78B-47DD-8EDA-F7EB0E843DEE}" srcOrd="0" destOrd="0" presId="urn:microsoft.com/office/officeart/2005/8/layout/hProcess9"/>
    <dgm:cxn modelId="{FE1491D2-F141-4F5C-B303-CBEE84C0F306}" type="presOf" srcId="{FF099E07-DFE6-44C6-9239-5D53624B207E}" destId="{9B8261AA-419F-452D-AC05-CBB97160CD87}" srcOrd="0" destOrd="0" presId="urn:microsoft.com/office/officeart/2005/8/layout/hProcess9"/>
    <dgm:cxn modelId="{D2E6BE67-7907-4079-B4FF-5C4435DA34F3}" srcId="{86770D5E-25C9-483B-88B9-87009B99E5D1}" destId="{FF099E07-DFE6-44C6-9239-5D53624B207E}" srcOrd="4" destOrd="0" parTransId="{513074E6-DCD7-4C9C-80FE-B402863B8416}" sibTransId="{C65BABE1-A71A-468E-A56F-5FA76F507502}"/>
    <dgm:cxn modelId="{27CD9E68-53D0-4BFC-9D1E-17F369D0657C}" type="presOf" srcId="{86770D5E-25C9-483B-88B9-87009B99E5D1}" destId="{1D2AEA6B-6C62-437E-92D9-5DD94BABEBD2}" srcOrd="0" destOrd="0" presId="urn:microsoft.com/office/officeart/2005/8/layout/hProcess9"/>
    <dgm:cxn modelId="{74F1D27D-02E9-4D25-A632-CE8913E000A9}" type="presParOf" srcId="{1D2AEA6B-6C62-437E-92D9-5DD94BABEBD2}" destId="{D4DC4D24-0692-46D5-9E36-AB3BF868A960}" srcOrd="0" destOrd="0" presId="urn:microsoft.com/office/officeart/2005/8/layout/hProcess9"/>
    <dgm:cxn modelId="{F143A76A-2A67-4629-BD09-F7E5FD8C9B37}" type="presParOf" srcId="{1D2AEA6B-6C62-437E-92D9-5DD94BABEBD2}" destId="{E6CB16E6-A85A-43C2-90D1-0D42F76B32C4}" srcOrd="1" destOrd="0" presId="urn:microsoft.com/office/officeart/2005/8/layout/hProcess9"/>
    <dgm:cxn modelId="{DDCD331C-E3AB-4779-BF5D-71DA3CA729AD}" type="presParOf" srcId="{E6CB16E6-A85A-43C2-90D1-0D42F76B32C4}" destId="{976245E2-4AC5-4835-8F33-AF0D71FA7EE8}" srcOrd="0" destOrd="0" presId="urn:microsoft.com/office/officeart/2005/8/layout/hProcess9"/>
    <dgm:cxn modelId="{EB9937EE-437A-454F-AAA2-825205A228F9}" type="presParOf" srcId="{E6CB16E6-A85A-43C2-90D1-0D42F76B32C4}" destId="{554628CD-18EF-4BCC-8007-E153F7CA9952}" srcOrd="1" destOrd="0" presId="urn:microsoft.com/office/officeart/2005/8/layout/hProcess9"/>
    <dgm:cxn modelId="{9096E831-B76A-4E17-9417-1F9F440464D3}" type="presParOf" srcId="{E6CB16E6-A85A-43C2-90D1-0D42F76B32C4}" destId="{EA4357B4-B3F7-4DA7-BF7F-030BAF52E349}" srcOrd="2" destOrd="0" presId="urn:microsoft.com/office/officeart/2005/8/layout/hProcess9"/>
    <dgm:cxn modelId="{50ED9146-3DB7-4156-ADA9-6B9A0E919133}" type="presParOf" srcId="{E6CB16E6-A85A-43C2-90D1-0D42F76B32C4}" destId="{4D039681-97D6-454F-A112-2ED4F3C35D42}" srcOrd="3" destOrd="0" presId="urn:microsoft.com/office/officeart/2005/8/layout/hProcess9"/>
    <dgm:cxn modelId="{7BC401B0-4A57-4998-B0A5-B365FBA5DA9F}" type="presParOf" srcId="{E6CB16E6-A85A-43C2-90D1-0D42F76B32C4}" destId="{ED801FFC-F78B-47DD-8EDA-F7EB0E843DEE}" srcOrd="4" destOrd="0" presId="urn:microsoft.com/office/officeart/2005/8/layout/hProcess9"/>
    <dgm:cxn modelId="{055311BF-FE6E-4102-BBF2-3C4A3E1CA5C1}" type="presParOf" srcId="{E6CB16E6-A85A-43C2-90D1-0D42F76B32C4}" destId="{8BBC28B3-2339-484C-9602-16ADBCBAC216}" srcOrd="5" destOrd="0" presId="urn:microsoft.com/office/officeart/2005/8/layout/hProcess9"/>
    <dgm:cxn modelId="{84A1995D-8D2D-49C4-9F7F-EF43525781F7}" type="presParOf" srcId="{E6CB16E6-A85A-43C2-90D1-0D42F76B32C4}" destId="{40BD040E-4F0B-4302-AB4A-28854B6A710D}" srcOrd="6" destOrd="0" presId="urn:microsoft.com/office/officeart/2005/8/layout/hProcess9"/>
    <dgm:cxn modelId="{8A57969B-CF08-4A17-87B8-5BE26C328BCA}" type="presParOf" srcId="{E6CB16E6-A85A-43C2-90D1-0D42F76B32C4}" destId="{39FF6653-3150-485C-BDFC-DB1565D2FB3D}" srcOrd="7" destOrd="0" presId="urn:microsoft.com/office/officeart/2005/8/layout/hProcess9"/>
    <dgm:cxn modelId="{95E56AC8-6BBA-4332-B1AF-128D7B414CC9}" type="presParOf" srcId="{E6CB16E6-A85A-43C2-90D1-0D42F76B32C4}" destId="{9B8261AA-419F-452D-AC05-CBB97160CD87}" srcOrd="8" destOrd="0" presId="urn:microsoft.com/office/officeart/2005/8/layout/hProcess9"/>
    <dgm:cxn modelId="{14B17F3E-15A7-4D6A-A96E-48B5FBAA400D}" type="presParOf" srcId="{E6CB16E6-A85A-43C2-90D1-0D42F76B32C4}" destId="{5F87B1E7-6D90-4706-A7AE-083497CA2FBC}" srcOrd="9" destOrd="0" presId="urn:microsoft.com/office/officeart/2005/8/layout/hProcess9"/>
    <dgm:cxn modelId="{40EC02C7-08A2-41D2-9F6C-B8EA067EAA83}" type="presParOf" srcId="{E6CB16E6-A85A-43C2-90D1-0D42F76B32C4}" destId="{8BA7179C-5191-4BC8-9242-97DC199A42BB}" srcOrd="10" destOrd="0" presId="urn:microsoft.com/office/officeart/2005/8/layout/hProcess9"/>
    <dgm:cxn modelId="{325D7795-4189-4456-AAAD-2739DB5AB95A}" type="presParOf" srcId="{E6CB16E6-A85A-43C2-90D1-0D42F76B32C4}" destId="{86A8F5F4-03FB-4B80-B064-B5DF9922361E}" srcOrd="11" destOrd="0" presId="urn:microsoft.com/office/officeart/2005/8/layout/hProcess9"/>
    <dgm:cxn modelId="{C13AF46E-2FCB-4562-81DB-F9A4A7A556F3}" type="presParOf" srcId="{E6CB16E6-A85A-43C2-90D1-0D42F76B32C4}" destId="{96934600-9014-45FC-9B52-917323EFC6A9}" srcOrd="12" destOrd="0" presId="urn:microsoft.com/office/officeart/2005/8/layout/hProcess9"/>
    <dgm:cxn modelId="{17ADEF1F-1947-41DF-91AF-2C26AF1474EF}" type="presParOf" srcId="{E6CB16E6-A85A-43C2-90D1-0D42F76B32C4}" destId="{0E48F385-76D7-485D-9772-A3225A3A28D2}" srcOrd="13" destOrd="0" presId="urn:microsoft.com/office/officeart/2005/8/layout/hProcess9"/>
    <dgm:cxn modelId="{AB35F750-9E68-429F-99FC-1239FBD914F0}" type="presParOf" srcId="{E6CB16E6-A85A-43C2-90D1-0D42F76B32C4}" destId="{6C93BF0B-0FB2-4000-A2D9-60FD35AB7F5D}"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6770D5E-25C9-483B-88B9-87009B99E5D1}"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zh-CN" altLang="en-US"/>
        </a:p>
      </dgm:t>
    </dgm:pt>
    <dgm:pt modelId="{15BD88F0-7903-4EBF-A6B8-FE7D6A865A61}">
      <dgm:prSet phldrT="[文本]"/>
      <dgm:spPr/>
      <dgm:t>
        <a:bodyPr/>
        <a:lstStyle/>
        <a:p>
          <a:r>
            <a:rPr lang="zh-CN" altLang="en-US" dirty="0" smtClean="0"/>
            <a:t>原料供应商</a:t>
          </a:r>
          <a:endParaRPr lang="zh-CN" altLang="en-US" dirty="0"/>
        </a:p>
      </dgm:t>
    </dgm:pt>
    <dgm:pt modelId="{0844A33A-5E17-48A8-9F0B-9E58C01D901E}" type="parTrans" cxnId="{65086C95-9A38-4ADB-BDE1-2503FC896137}">
      <dgm:prSet/>
      <dgm:spPr/>
      <dgm:t>
        <a:bodyPr/>
        <a:lstStyle/>
        <a:p>
          <a:endParaRPr lang="zh-CN" altLang="en-US"/>
        </a:p>
      </dgm:t>
    </dgm:pt>
    <dgm:pt modelId="{C41FA672-B740-4E86-BEA0-C76B04AFB9F5}" type="sibTrans" cxnId="{65086C95-9A38-4ADB-BDE1-2503FC896137}">
      <dgm:prSet/>
      <dgm:spPr/>
      <dgm:t>
        <a:bodyPr/>
        <a:lstStyle/>
        <a:p>
          <a:endParaRPr lang="zh-CN" altLang="en-US"/>
        </a:p>
      </dgm:t>
    </dgm:pt>
    <dgm:pt modelId="{D607BE32-178F-4B7C-BAB2-DCC3ACB63B80}">
      <dgm:prSet phldrT="[文本]"/>
      <dgm:spPr/>
      <dgm:t>
        <a:bodyPr/>
        <a:lstStyle/>
        <a:p>
          <a:r>
            <a:rPr lang="zh-CN" altLang="en-US" dirty="0" smtClean="0"/>
            <a:t>模具供应商</a:t>
          </a:r>
          <a:endParaRPr lang="zh-CN" altLang="en-US" dirty="0"/>
        </a:p>
      </dgm:t>
    </dgm:pt>
    <dgm:pt modelId="{81B93DDF-BA3D-435C-9DD7-B77AE15A7A17}" type="parTrans" cxnId="{93F8E701-F497-4E01-9ABB-C5011817FE5D}">
      <dgm:prSet/>
      <dgm:spPr/>
      <dgm:t>
        <a:bodyPr/>
        <a:lstStyle/>
        <a:p>
          <a:endParaRPr lang="zh-CN" altLang="en-US"/>
        </a:p>
      </dgm:t>
    </dgm:pt>
    <dgm:pt modelId="{9E01E7FB-34D6-4114-A9AB-A24168A8D665}" type="sibTrans" cxnId="{93F8E701-F497-4E01-9ABB-C5011817FE5D}">
      <dgm:prSet/>
      <dgm:spPr/>
      <dgm:t>
        <a:bodyPr/>
        <a:lstStyle/>
        <a:p>
          <a:endParaRPr lang="zh-CN" altLang="en-US"/>
        </a:p>
      </dgm:t>
    </dgm:pt>
    <dgm:pt modelId="{50252E55-0646-4B1E-8371-17902F660F20}">
      <dgm:prSet phldrT="[文本]" custT="1"/>
      <dgm:spPr/>
      <dgm:t>
        <a:bodyPr/>
        <a:lstStyle/>
        <a:p>
          <a:r>
            <a:rPr lang="zh-CN" altLang="en-US" sz="1600" dirty="0" smtClean="0"/>
            <a:t>产品装配工厂</a:t>
          </a:r>
          <a:endParaRPr lang="zh-CN" altLang="en-US" sz="1600" dirty="0"/>
        </a:p>
      </dgm:t>
    </dgm:pt>
    <dgm:pt modelId="{865DD26F-63C9-483F-B76C-AA35D696D84D}" type="parTrans" cxnId="{11F61D7C-E7AB-44BE-8226-00184572F53D}">
      <dgm:prSet/>
      <dgm:spPr/>
      <dgm:t>
        <a:bodyPr/>
        <a:lstStyle/>
        <a:p>
          <a:endParaRPr lang="zh-CN" altLang="en-US"/>
        </a:p>
      </dgm:t>
    </dgm:pt>
    <dgm:pt modelId="{895459B0-0C24-4278-A066-23F3183C3DEB}" type="sibTrans" cxnId="{11F61D7C-E7AB-44BE-8226-00184572F53D}">
      <dgm:prSet/>
      <dgm:spPr/>
      <dgm:t>
        <a:bodyPr/>
        <a:lstStyle/>
        <a:p>
          <a:endParaRPr lang="zh-CN" altLang="en-US"/>
        </a:p>
      </dgm:t>
    </dgm:pt>
    <dgm:pt modelId="{FF099E07-DFE6-44C6-9239-5D53624B207E}">
      <dgm:prSet phldrT="[文本]" custT="1"/>
      <dgm:spPr>
        <a:solidFill>
          <a:srgbClr val="3366CC">
            <a:alpha val="70000"/>
          </a:srgbClr>
        </a:solidFill>
      </dgm:spPr>
      <dgm:t>
        <a:bodyPr/>
        <a:lstStyle/>
        <a:p>
          <a:r>
            <a:rPr lang="zh-CN" altLang="en-US" sz="3600" dirty="0" smtClean="0"/>
            <a:t>盾驰</a:t>
          </a:r>
          <a:endParaRPr lang="zh-CN" altLang="en-US" sz="3600" dirty="0"/>
        </a:p>
      </dgm:t>
    </dgm:pt>
    <dgm:pt modelId="{513074E6-DCD7-4C9C-80FE-B402863B8416}" type="parTrans" cxnId="{D2E6BE67-7907-4079-B4FF-5C4435DA34F3}">
      <dgm:prSet/>
      <dgm:spPr/>
      <dgm:t>
        <a:bodyPr/>
        <a:lstStyle/>
        <a:p>
          <a:endParaRPr lang="zh-CN" altLang="en-US"/>
        </a:p>
      </dgm:t>
    </dgm:pt>
    <dgm:pt modelId="{C65BABE1-A71A-468E-A56F-5FA76F507502}" type="sibTrans" cxnId="{D2E6BE67-7907-4079-B4FF-5C4435DA34F3}">
      <dgm:prSet/>
      <dgm:spPr/>
      <dgm:t>
        <a:bodyPr/>
        <a:lstStyle/>
        <a:p>
          <a:endParaRPr lang="zh-CN" altLang="en-US"/>
        </a:p>
      </dgm:t>
    </dgm:pt>
    <dgm:pt modelId="{06016966-48BF-4256-AF0D-9C807891CC37}">
      <dgm:prSet phldrT="[文本]"/>
      <dgm:spPr/>
      <dgm:t>
        <a:bodyPr vert="eaVert"/>
        <a:lstStyle/>
        <a:p>
          <a:r>
            <a:rPr lang="zh-CN" altLang="en-US" dirty="0" smtClean="0"/>
            <a:t>委托企业（</a:t>
          </a:r>
          <a:r>
            <a:rPr lang="en-US" altLang="zh-CN" dirty="0" smtClean="0"/>
            <a:t>RIWALL\GARLAN</a:t>
          </a:r>
          <a:r>
            <a:rPr lang="zh-CN" altLang="en-US" dirty="0" smtClean="0"/>
            <a:t>）</a:t>
          </a:r>
          <a:endParaRPr lang="zh-CN" altLang="en-US" dirty="0"/>
        </a:p>
      </dgm:t>
    </dgm:pt>
    <dgm:pt modelId="{C39894DE-795B-4A89-BD35-6B3A653D971E}" type="parTrans" cxnId="{DD332388-9A31-4E78-A16D-E1AE283C3B3F}">
      <dgm:prSet/>
      <dgm:spPr/>
      <dgm:t>
        <a:bodyPr/>
        <a:lstStyle/>
        <a:p>
          <a:endParaRPr lang="zh-CN" altLang="en-US"/>
        </a:p>
      </dgm:t>
    </dgm:pt>
    <dgm:pt modelId="{6D67F49A-9388-467F-9B08-6FB7559213C8}" type="sibTrans" cxnId="{DD332388-9A31-4E78-A16D-E1AE283C3B3F}">
      <dgm:prSet/>
      <dgm:spPr/>
      <dgm:t>
        <a:bodyPr/>
        <a:lstStyle/>
        <a:p>
          <a:endParaRPr lang="zh-CN" altLang="en-US"/>
        </a:p>
      </dgm:t>
    </dgm:pt>
    <dgm:pt modelId="{87F089C9-10C1-4ABE-92F6-5012EDB251DC}">
      <dgm:prSet phldrT="[文本]"/>
      <dgm:spPr/>
      <dgm:t>
        <a:bodyPr/>
        <a:lstStyle/>
        <a:p>
          <a:r>
            <a:rPr lang="zh-CN" altLang="en-US" dirty="0" smtClean="0"/>
            <a:t>零部件供应商</a:t>
          </a:r>
          <a:endParaRPr lang="zh-CN" altLang="en-US" dirty="0"/>
        </a:p>
      </dgm:t>
    </dgm:pt>
    <dgm:pt modelId="{79E79E23-6D62-4A6D-9E88-27626088B87D}" type="parTrans" cxnId="{45921882-50E8-4478-A416-D730AFAFB667}">
      <dgm:prSet/>
      <dgm:spPr/>
      <dgm:t>
        <a:bodyPr/>
        <a:lstStyle/>
        <a:p>
          <a:endParaRPr lang="zh-CN" altLang="en-US"/>
        </a:p>
      </dgm:t>
    </dgm:pt>
    <dgm:pt modelId="{11845B92-C6B8-4D25-BF51-1A215A219AE6}" type="sibTrans" cxnId="{45921882-50E8-4478-A416-D730AFAFB667}">
      <dgm:prSet/>
      <dgm:spPr/>
      <dgm:t>
        <a:bodyPr/>
        <a:lstStyle/>
        <a:p>
          <a:endParaRPr lang="zh-CN" altLang="en-US"/>
        </a:p>
      </dgm:t>
    </dgm:pt>
    <dgm:pt modelId="{EC8FA8E8-73E3-462B-8C14-3B9E4E474A8B}">
      <dgm:prSet phldrT="[文本]"/>
      <dgm:spPr/>
      <dgm:t>
        <a:bodyPr vert="eaVert"/>
        <a:lstStyle/>
        <a:p>
          <a:r>
            <a:rPr lang="zh-CN" altLang="en-US" dirty="0" smtClean="0"/>
            <a:t>零售终端</a:t>
          </a:r>
          <a:endParaRPr lang="zh-CN" altLang="en-US" dirty="0"/>
        </a:p>
      </dgm:t>
    </dgm:pt>
    <dgm:pt modelId="{0A116F3D-3D02-40E3-949D-273688D751CC}" type="parTrans" cxnId="{019A2258-B33F-4FB1-AAAA-E958E80476A7}">
      <dgm:prSet/>
      <dgm:spPr/>
      <dgm:t>
        <a:bodyPr/>
        <a:lstStyle/>
        <a:p>
          <a:endParaRPr lang="zh-CN" altLang="en-US"/>
        </a:p>
      </dgm:t>
    </dgm:pt>
    <dgm:pt modelId="{AED678E2-8780-418B-BD30-CA3F61587D57}" type="sibTrans" cxnId="{019A2258-B33F-4FB1-AAAA-E958E80476A7}">
      <dgm:prSet/>
      <dgm:spPr/>
      <dgm:t>
        <a:bodyPr/>
        <a:lstStyle/>
        <a:p>
          <a:endParaRPr lang="zh-CN" altLang="en-US"/>
        </a:p>
      </dgm:t>
    </dgm:pt>
    <dgm:pt modelId="{3B704B4C-BB41-45BB-8AEB-52A0E177064A}">
      <dgm:prSet phldrT="[文本]" custT="1"/>
      <dgm:spPr/>
      <dgm:t>
        <a:bodyPr vert="eaVert"/>
        <a:lstStyle/>
        <a:p>
          <a:r>
            <a:rPr lang="zh-CN" altLang="en-US" sz="3200" b="1" dirty="0" smtClean="0"/>
            <a:t>消费者</a:t>
          </a:r>
          <a:endParaRPr lang="zh-CN" altLang="en-US" sz="3200" b="1" dirty="0"/>
        </a:p>
      </dgm:t>
    </dgm:pt>
    <dgm:pt modelId="{4AF4EFE4-21EC-4E6A-8B29-7A7F88C0ACA9}" type="parTrans" cxnId="{8E551457-625B-47B8-AC37-AE92CCFF0789}">
      <dgm:prSet/>
      <dgm:spPr/>
      <dgm:t>
        <a:bodyPr/>
        <a:lstStyle/>
        <a:p>
          <a:endParaRPr lang="zh-CN" altLang="en-US"/>
        </a:p>
      </dgm:t>
    </dgm:pt>
    <dgm:pt modelId="{A56015FB-A7FB-430E-AF2B-947F5A655D41}" type="sibTrans" cxnId="{8E551457-625B-47B8-AC37-AE92CCFF0789}">
      <dgm:prSet/>
      <dgm:spPr/>
      <dgm:t>
        <a:bodyPr/>
        <a:lstStyle/>
        <a:p>
          <a:endParaRPr lang="zh-CN" altLang="en-US"/>
        </a:p>
      </dgm:t>
    </dgm:pt>
    <dgm:pt modelId="{1D2AEA6B-6C62-437E-92D9-5DD94BABEBD2}" type="pres">
      <dgm:prSet presAssocID="{86770D5E-25C9-483B-88B9-87009B99E5D1}" presName="CompostProcess" presStyleCnt="0">
        <dgm:presLayoutVars>
          <dgm:dir/>
          <dgm:resizeHandles val="exact"/>
        </dgm:presLayoutVars>
      </dgm:prSet>
      <dgm:spPr/>
      <dgm:t>
        <a:bodyPr/>
        <a:lstStyle/>
        <a:p>
          <a:endParaRPr lang="zh-CN" altLang="en-US"/>
        </a:p>
      </dgm:t>
    </dgm:pt>
    <dgm:pt modelId="{D4DC4D24-0692-46D5-9E36-AB3BF868A960}" type="pres">
      <dgm:prSet presAssocID="{86770D5E-25C9-483B-88B9-87009B99E5D1}" presName="arrow" presStyleLbl="bgShp" presStyleIdx="0" presStyleCnt="1" custScaleX="89333" custScaleY="89333"/>
      <dgm:spPr/>
    </dgm:pt>
    <dgm:pt modelId="{E6CB16E6-A85A-43C2-90D1-0D42F76B32C4}" type="pres">
      <dgm:prSet presAssocID="{86770D5E-25C9-483B-88B9-87009B99E5D1}" presName="linearProcess" presStyleCnt="0"/>
      <dgm:spPr/>
    </dgm:pt>
    <dgm:pt modelId="{976245E2-4AC5-4835-8F33-AF0D71FA7EE8}" type="pres">
      <dgm:prSet presAssocID="{15BD88F0-7903-4EBF-A6B8-FE7D6A865A61}" presName="textNode" presStyleLbl="node1" presStyleIdx="0" presStyleCnt="8" custScaleY="50017" custLinFactX="72240" custLinFactNeighborX="100000" custLinFactNeighborY="-58306">
        <dgm:presLayoutVars>
          <dgm:bulletEnabled val="1"/>
        </dgm:presLayoutVars>
      </dgm:prSet>
      <dgm:spPr/>
      <dgm:t>
        <a:bodyPr/>
        <a:lstStyle/>
        <a:p>
          <a:endParaRPr lang="zh-CN" altLang="en-US"/>
        </a:p>
      </dgm:t>
    </dgm:pt>
    <dgm:pt modelId="{554628CD-18EF-4BCC-8007-E153F7CA9952}" type="pres">
      <dgm:prSet presAssocID="{C41FA672-B740-4E86-BEA0-C76B04AFB9F5}" presName="sibTrans" presStyleCnt="0"/>
      <dgm:spPr/>
    </dgm:pt>
    <dgm:pt modelId="{EA4357B4-B3F7-4DA7-BF7F-030BAF52E349}" type="pres">
      <dgm:prSet presAssocID="{D607BE32-178F-4B7C-BAB2-DCC3ACB63B80}" presName="textNode" presStyleLbl="node1" presStyleIdx="1" presStyleCnt="8" custScaleY="56683" custLinFactX="-19204" custLinFactNeighborX="-100000" custLinFactNeighborY="-4973">
        <dgm:presLayoutVars>
          <dgm:bulletEnabled val="1"/>
        </dgm:presLayoutVars>
      </dgm:prSet>
      <dgm:spPr/>
      <dgm:t>
        <a:bodyPr/>
        <a:lstStyle/>
        <a:p>
          <a:endParaRPr lang="zh-CN" altLang="en-US"/>
        </a:p>
      </dgm:t>
    </dgm:pt>
    <dgm:pt modelId="{4D039681-97D6-454F-A112-2ED4F3C35D42}" type="pres">
      <dgm:prSet presAssocID="{9E01E7FB-34D6-4114-A9AB-A24168A8D665}" presName="sibTrans" presStyleCnt="0"/>
      <dgm:spPr/>
    </dgm:pt>
    <dgm:pt modelId="{ED801FFC-F78B-47DD-8EDA-F7EB0E843DEE}" type="pres">
      <dgm:prSet presAssocID="{87F089C9-10C1-4ABE-92F6-5012EDB251DC}" presName="textNode" presStyleLbl="node1" presStyleIdx="2" presStyleCnt="8" custScaleY="56683" custLinFactX="-119204" custLinFactNeighborX="-200000" custLinFactNeighborY="51692">
        <dgm:presLayoutVars>
          <dgm:bulletEnabled val="1"/>
        </dgm:presLayoutVars>
      </dgm:prSet>
      <dgm:spPr/>
      <dgm:t>
        <a:bodyPr/>
        <a:lstStyle/>
        <a:p>
          <a:endParaRPr lang="zh-CN" altLang="en-US"/>
        </a:p>
      </dgm:t>
    </dgm:pt>
    <dgm:pt modelId="{8BBC28B3-2339-484C-9602-16ADBCBAC216}" type="pres">
      <dgm:prSet presAssocID="{11845B92-C6B8-4D25-BF51-1A215A219AE6}" presName="sibTrans" presStyleCnt="0"/>
      <dgm:spPr/>
    </dgm:pt>
    <dgm:pt modelId="{40BD040E-4F0B-4302-AB4A-28854B6A710D}" type="pres">
      <dgm:prSet presAssocID="{50252E55-0646-4B1E-8371-17902F660F20}" presName="textNode" presStyleLbl="node1" presStyleIdx="3" presStyleCnt="8" custScaleY="59998" custLinFactX="-121617" custLinFactNeighborX="-200000" custLinFactNeighborY="1676">
        <dgm:presLayoutVars>
          <dgm:bulletEnabled val="1"/>
        </dgm:presLayoutVars>
      </dgm:prSet>
      <dgm:spPr/>
      <dgm:t>
        <a:bodyPr/>
        <a:lstStyle/>
        <a:p>
          <a:endParaRPr lang="zh-CN" altLang="en-US"/>
        </a:p>
      </dgm:t>
    </dgm:pt>
    <dgm:pt modelId="{39FF6653-3150-485C-BDFC-DB1565D2FB3D}" type="pres">
      <dgm:prSet presAssocID="{895459B0-0C24-4278-A066-23F3183C3DEB}" presName="sibTrans" presStyleCnt="0"/>
      <dgm:spPr/>
    </dgm:pt>
    <dgm:pt modelId="{9B8261AA-419F-452D-AC05-CBB97160CD87}" type="pres">
      <dgm:prSet presAssocID="{FF099E07-DFE6-44C6-9239-5D53624B207E}" presName="textNode" presStyleLbl="node1" presStyleIdx="4" presStyleCnt="8" custLinFactX="-93377" custLinFactNeighborX="-100000">
        <dgm:presLayoutVars>
          <dgm:bulletEnabled val="1"/>
        </dgm:presLayoutVars>
      </dgm:prSet>
      <dgm:spPr/>
      <dgm:t>
        <a:bodyPr/>
        <a:lstStyle/>
        <a:p>
          <a:endParaRPr lang="zh-CN" altLang="en-US"/>
        </a:p>
      </dgm:t>
    </dgm:pt>
    <dgm:pt modelId="{5F87B1E7-6D90-4706-A7AE-083497CA2FBC}" type="pres">
      <dgm:prSet presAssocID="{C65BABE1-A71A-468E-A56F-5FA76F507502}" presName="sibTrans" presStyleCnt="0"/>
      <dgm:spPr/>
    </dgm:pt>
    <dgm:pt modelId="{8BA7179C-5191-4BC8-9242-97DC199A42BB}" type="pres">
      <dgm:prSet presAssocID="{06016966-48BF-4256-AF0D-9C807891CC37}" presName="textNode" presStyleLbl="node1" presStyleIdx="5" presStyleCnt="8" custLinFactX="-57269" custLinFactNeighborX="-100000">
        <dgm:presLayoutVars>
          <dgm:bulletEnabled val="1"/>
        </dgm:presLayoutVars>
      </dgm:prSet>
      <dgm:spPr/>
      <dgm:t>
        <a:bodyPr/>
        <a:lstStyle/>
        <a:p>
          <a:endParaRPr lang="zh-CN" altLang="en-US"/>
        </a:p>
      </dgm:t>
    </dgm:pt>
    <dgm:pt modelId="{86A8F5F4-03FB-4B80-B064-B5DF9922361E}" type="pres">
      <dgm:prSet presAssocID="{6D67F49A-9388-467F-9B08-6FB7559213C8}" presName="sibTrans" presStyleCnt="0"/>
      <dgm:spPr/>
    </dgm:pt>
    <dgm:pt modelId="{96934600-9014-45FC-9B52-917323EFC6A9}" type="pres">
      <dgm:prSet presAssocID="{EC8FA8E8-73E3-462B-8C14-3B9E4E474A8B}" presName="textNode" presStyleLbl="node1" presStyleIdx="6" presStyleCnt="8" custLinFactX="-21161" custLinFactNeighborX="-100000">
        <dgm:presLayoutVars>
          <dgm:bulletEnabled val="1"/>
        </dgm:presLayoutVars>
      </dgm:prSet>
      <dgm:spPr/>
      <dgm:t>
        <a:bodyPr/>
        <a:lstStyle/>
        <a:p>
          <a:endParaRPr lang="zh-CN" altLang="en-US"/>
        </a:p>
      </dgm:t>
    </dgm:pt>
    <dgm:pt modelId="{0E48F385-76D7-485D-9772-A3225A3A28D2}" type="pres">
      <dgm:prSet presAssocID="{AED678E2-8780-418B-BD30-CA3F61587D57}" presName="sibTrans" presStyleCnt="0"/>
      <dgm:spPr/>
    </dgm:pt>
    <dgm:pt modelId="{6C93BF0B-0FB2-4000-A2D9-60FD35AB7F5D}" type="pres">
      <dgm:prSet presAssocID="{3B704B4C-BB41-45BB-8AEB-52A0E177064A}" presName="textNode" presStyleLbl="node1" presStyleIdx="7" presStyleCnt="8">
        <dgm:presLayoutVars>
          <dgm:bulletEnabled val="1"/>
        </dgm:presLayoutVars>
      </dgm:prSet>
      <dgm:spPr/>
      <dgm:t>
        <a:bodyPr/>
        <a:lstStyle/>
        <a:p>
          <a:endParaRPr lang="zh-CN" altLang="en-US"/>
        </a:p>
      </dgm:t>
    </dgm:pt>
  </dgm:ptLst>
  <dgm:cxnLst>
    <dgm:cxn modelId="{089812CA-84C6-443E-BF83-DD6031BF9DC6}" type="presOf" srcId="{EC8FA8E8-73E3-462B-8C14-3B9E4E474A8B}" destId="{96934600-9014-45FC-9B52-917323EFC6A9}" srcOrd="0" destOrd="0" presId="urn:microsoft.com/office/officeart/2005/8/layout/hProcess9"/>
    <dgm:cxn modelId="{0597F83E-7FF4-44D8-A501-F8CBA55E60E6}" type="presOf" srcId="{3B704B4C-BB41-45BB-8AEB-52A0E177064A}" destId="{6C93BF0B-0FB2-4000-A2D9-60FD35AB7F5D}" srcOrd="0" destOrd="0" presId="urn:microsoft.com/office/officeart/2005/8/layout/hProcess9"/>
    <dgm:cxn modelId="{DB4DE94E-B78F-49F2-B457-4F680B5D8E58}" type="presOf" srcId="{87F089C9-10C1-4ABE-92F6-5012EDB251DC}" destId="{ED801FFC-F78B-47DD-8EDA-F7EB0E843DEE}" srcOrd="0" destOrd="0" presId="urn:microsoft.com/office/officeart/2005/8/layout/hProcess9"/>
    <dgm:cxn modelId="{45921882-50E8-4478-A416-D730AFAFB667}" srcId="{86770D5E-25C9-483B-88B9-87009B99E5D1}" destId="{87F089C9-10C1-4ABE-92F6-5012EDB251DC}" srcOrd="2" destOrd="0" parTransId="{79E79E23-6D62-4A6D-9E88-27626088B87D}" sibTransId="{11845B92-C6B8-4D25-BF51-1A215A219AE6}"/>
    <dgm:cxn modelId="{65086C95-9A38-4ADB-BDE1-2503FC896137}" srcId="{86770D5E-25C9-483B-88B9-87009B99E5D1}" destId="{15BD88F0-7903-4EBF-A6B8-FE7D6A865A61}" srcOrd="0" destOrd="0" parTransId="{0844A33A-5E17-48A8-9F0B-9E58C01D901E}" sibTransId="{C41FA672-B740-4E86-BEA0-C76B04AFB9F5}"/>
    <dgm:cxn modelId="{019A2258-B33F-4FB1-AAAA-E958E80476A7}" srcId="{86770D5E-25C9-483B-88B9-87009B99E5D1}" destId="{EC8FA8E8-73E3-462B-8C14-3B9E4E474A8B}" srcOrd="6" destOrd="0" parTransId="{0A116F3D-3D02-40E3-949D-273688D751CC}" sibTransId="{AED678E2-8780-418B-BD30-CA3F61587D57}"/>
    <dgm:cxn modelId="{E704567D-A3DC-411C-86A6-204D1CD3900B}" type="presOf" srcId="{15BD88F0-7903-4EBF-A6B8-FE7D6A865A61}" destId="{976245E2-4AC5-4835-8F33-AF0D71FA7EE8}" srcOrd="0" destOrd="0" presId="urn:microsoft.com/office/officeart/2005/8/layout/hProcess9"/>
    <dgm:cxn modelId="{5F40DBF4-61F1-4065-9B51-9B44D561F5D0}" type="presOf" srcId="{06016966-48BF-4256-AF0D-9C807891CC37}" destId="{8BA7179C-5191-4BC8-9242-97DC199A42BB}" srcOrd="0" destOrd="0" presId="urn:microsoft.com/office/officeart/2005/8/layout/hProcess9"/>
    <dgm:cxn modelId="{11F61D7C-E7AB-44BE-8226-00184572F53D}" srcId="{86770D5E-25C9-483B-88B9-87009B99E5D1}" destId="{50252E55-0646-4B1E-8371-17902F660F20}" srcOrd="3" destOrd="0" parTransId="{865DD26F-63C9-483F-B76C-AA35D696D84D}" sibTransId="{895459B0-0C24-4278-A066-23F3183C3DEB}"/>
    <dgm:cxn modelId="{4E3097C5-357F-4B93-A925-18B675CD2F75}" type="presOf" srcId="{FF099E07-DFE6-44C6-9239-5D53624B207E}" destId="{9B8261AA-419F-452D-AC05-CBB97160CD87}" srcOrd="0" destOrd="0" presId="urn:microsoft.com/office/officeart/2005/8/layout/hProcess9"/>
    <dgm:cxn modelId="{612DD150-0403-4AE6-8840-F2890DB64AFD}" type="presOf" srcId="{50252E55-0646-4B1E-8371-17902F660F20}" destId="{40BD040E-4F0B-4302-AB4A-28854B6A710D}" srcOrd="0" destOrd="0" presId="urn:microsoft.com/office/officeart/2005/8/layout/hProcess9"/>
    <dgm:cxn modelId="{AF261258-029B-45BA-AA3F-A67489F7A3E7}" type="presOf" srcId="{D607BE32-178F-4B7C-BAB2-DCC3ACB63B80}" destId="{EA4357B4-B3F7-4DA7-BF7F-030BAF52E349}" srcOrd="0" destOrd="0" presId="urn:microsoft.com/office/officeart/2005/8/layout/hProcess9"/>
    <dgm:cxn modelId="{D2E6BE67-7907-4079-B4FF-5C4435DA34F3}" srcId="{86770D5E-25C9-483B-88B9-87009B99E5D1}" destId="{FF099E07-DFE6-44C6-9239-5D53624B207E}" srcOrd="4" destOrd="0" parTransId="{513074E6-DCD7-4C9C-80FE-B402863B8416}" sibTransId="{C65BABE1-A71A-468E-A56F-5FA76F507502}"/>
    <dgm:cxn modelId="{DD332388-9A31-4E78-A16D-E1AE283C3B3F}" srcId="{86770D5E-25C9-483B-88B9-87009B99E5D1}" destId="{06016966-48BF-4256-AF0D-9C807891CC37}" srcOrd="5" destOrd="0" parTransId="{C39894DE-795B-4A89-BD35-6B3A653D971E}" sibTransId="{6D67F49A-9388-467F-9B08-6FB7559213C8}"/>
    <dgm:cxn modelId="{7F0BACA2-4B68-4699-A886-D8AE3410906B}" type="presOf" srcId="{86770D5E-25C9-483B-88B9-87009B99E5D1}" destId="{1D2AEA6B-6C62-437E-92D9-5DD94BABEBD2}" srcOrd="0" destOrd="0" presId="urn:microsoft.com/office/officeart/2005/8/layout/hProcess9"/>
    <dgm:cxn modelId="{93F8E701-F497-4E01-9ABB-C5011817FE5D}" srcId="{86770D5E-25C9-483B-88B9-87009B99E5D1}" destId="{D607BE32-178F-4B7C-BAB2-DCC3ACB63B80}" srcOrd="1" destOrd="0" parTransId="{81B93DDF-BA3D-435C-9DD7-B77AE15A7A17}" sibTransId="{9E01E7FB-34D6-4114-A9AB-A24168A8D665}"/>
    <dgm:cxn modelId="{8E551457-625B-47B8-AC37-AE92CCFF0789}" srcId="{86770D5E-25C9-483B-88B9-87009B99E5D1}" destId="{3B704B4C-BB41-45BB-8AEB-52A0E177064A}" srcOrd="7" destOrd="0" parTransId="{4AF4EFE4-21EC-4E6A-8B29-7A7F88C0ACA9}" sibTransId="{A56015FB-A7FB-430E-AF2B-947F5A655D41}"/>
    <dgm:cxn modelId="{55135324-5F44-491B-AAEA-F933E480C193}" type="presParOf" srcId="{1D2AEA6B-6C62-437E-92D9-5DD94BABEBD2}" destId="{D4DC4D24-0692-46D5-9E36-AB3BF868A960}" srcOrd="0" destOrd="0" presId="urn:microsoft.com/office/officeart/2005/8/layout/hProcess9"/>
    <dgm:cxn modelId="{294FFF2A-21EB-46A0-A7D7-6B7567CDCB86}" type="presParOf" srcId="{1D2AEA6B-6C62-437E-92D9-5DD94BABEBD2}" destId="{E6CB16E6-A85A-43C2-90D1-0D42F76B32C4}" srcOrd="1" destOrd="0" presId="urn:microsoft.com/office/officeart/2005/8/layout/hProcess9"/>
    <dgm:cxn modelId="{D1CCCE73-B22A-4F64-AC79-7692C79B0091}" type="presParOf" srcId="{E6CB16E6-A85A-43C2-90D1-0D42F76B32C4}" destId="{976245E2-4AC5-4835-8F33-AF0D71FA7EE8}" srcOrd="0" destOrd="0" presId="urn:microsoft.com/office/officeart/2005/8/layout/hProcess9"/>
    <dgm:cxn modelId="{3937416C-C72C-4A0A-ABA4-0E44F1DC62E2}" type="presParOf" srcId="{E6CB16E6-A85A-43C2-90D1-0D42F76B32C4}" destId="{554628CD-18EF-4BCC-8007-E153F7CA9952}" srcOrd="1" destOrd="0" presId="urn:microsoft.com/office/officeart/2005/8/layout/hProcess9"/>
    <dgm:cxn modelId="{561229DA-E810-4C8B-AE53-F17AC0B9D9C7}" type="presParOf" srcId="{E6CB16E6-A85A-43C2-90D1-0D42F76B32C4}" destId="{EA4357B4-B3F7-4DA7-BF7F-030BAF52E349}" srcOrd="2" destOrd="0" presId="urn:microsoft.com/office/officeart/2005/8/layout/hProcess9"/>
    <dgm:cxn modelId="{81A2CF43-4938-4F66-AB22-03CCFA6EC200}" type="presParOf" srcId="{E6CB16E6-A85A-43C2-90D1-0D42F76B32C4}" destId="{4D039681-97D6-454F-A112-2ED4F3C35D42}" srcOrd="3" destOrd="0" presId="urn:microsoft.com/office/officeart/2005/8/layout/hProcess9"/>
    <dgm:cxn modelId="{D8B9F871-28AA-4583-AD02-7029196399D0}" type="presParOf" srcId="{E6CB16E6-A85A-43C2-90D1-0D42F76B32C4}" destId="{ED801FFC-F78B-47DD-8EDA-F7EB0E843DEE}" srcOrd="4" destOrd="0" presId="urn:microsoft.com/office/officeart/2005/8/layout/hProcess9"/>
    <dgm:cxn modelId="{BC165BCB-961C-4C2B-A1A4-D8EC6DFFDB7B}" type="presParOf" srcId="{E6CB16E6-A85A-43C2-90D1-0D42F76B32C4}" destId="{8BBC28B3-2339-484C-9602-16ADBCBAC216}" srcOrd="5" destOrd="0" presId="urn:microsoft.com/office/officeart/2005/8/layout/hProcess9"/>
    <dgm:cxn modelId="{ED232F20-D11F-44BA-9245-971324AA9774}" type="presParOf" srcId="{E6CB16E6-A85A-43C2-90D1-0D42F76B32C4}" destId="{40BD040E-4F0B-4302-AB4A-28854B6A710D}" srcOrd="6" destOrd="0" presId="urn:microsoft.com/office/officeart/2005/8/layout/hProcess9"/>
    <dgm:cxn modelId="{F846A3FE-B1A7-4625-B556-C12D6355112B}" type="presParOf" srcId="{E6CB16E6-A85A-43C2-90D1-0D42F76B32C4}" destId="{39FF6653-3150-485C-BDFC-DB1565D2FB3D}" srcOrd="7" destOrd="0" presId="urn:microsoft.com/office/officeart/2005/8/layout/hProcess9"/>
    <dgm:cxn modelId="{F5570096-B34B-4886-8F2B-E29FE23EFDC3}" type="presParOf" srcId="{E6CB16E6-A85A-43C2-90D1-0D42F76B32C4}" destId="{9B8261AA-419F-452D-AC05-CBB97160CD87}" srcOrd="8" destOrd="0" presId="urn:microsoft.com/office/officeart/2005/8/layout/hProcess9"/>
    <dgm:cxn modelId="{91325D06-6444-450A-9D32-C34AC388D7A8}" type="presParOf" srcId="{E6CB16E6-A85A-43C2-90D1-0D42F76B32C4}" destId="{5F87B1E7-6D90-4706-A7AE-083497CA2FBC}" srcOrd="9" destOrd="0" presId="urn:microsoft.com/office/officeart/2005/8/layout/hProcess9"/>
    <dgm:cxn modelId="{120D18C7-AFE3-4E97-892D-B8A382707A5D}" type="presParOf" srcId="{E6CB16E6-A85A-43C2-90D1-0D42F76B32C4}" destId="{8BA7179C-5191-4BC8-9242-97DC199A42BB}" srcOrd="10" destOrd="0" presId="urn:microsoft.com/office/officeart/2005/8/layout/hProcess9"/>
    <dgm:cxn modelId="{2003D70E-C374-445C-B1E5-2F5184A72F91}" type="presParOf" srcId="{E6CB16E6-A85A-43C2-90D1-0D42F76B32C4}" destId="{86A8F5F4-03FB-4B80-B064-B5DF9922361E}" srcOrd="11" destOrd="0" presId="urn:microsoft.com/office/officeart/2005/8/layout/hProcess9"/>
    <dgm:cxn modelId="{A6A55DAF-B1DF-424B-BF57-BBA6F83B0B2F}" type="presParOf" srcId="{E6CB16E6-A85A-43C2-90D1-0D42F76B32C4}" destId="{96934600-9014-45FC-9B52-917323EFC6A9}" srcOrd="12" destOrd="0" presId="urn:microsoft.com/office/officeart/2005/8/layout/hProcess9"/>
    <dgm:cxn modelId="{4E6803DF-AC79-45CC-924A-1FBDF9FE5068}" type="presParOf" srcId="{E6CB16E6-A85A-43C2-90D1-0D42F76B32C4}" destId="{0E48F385-76D7-485D-9772-A3225A3A28D2}" srcOrd="13" destOrd="0" presId="urn:microsoft.com/office/officeart/2005/8/layout/hProcess9"/>
    <dgm:cxn modelId="{D3FC0FC5-1EA6-4C04-8666-38CA81922BF2}" type="presParOf" srcId="{E6CB16E6-A85A-43C2-90D1-0D42F76B32C4}" destId="{6C93BF0B-0FB2-4000-A2D9-60FD35AB7F5D}"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6770D5E-25C9-483B-88B9-87009B99E5D1}" type="doc">
      <dgm:prSet loTypeId="urn:microsoft.com/office/officeart/2005/8/layout/hProcess9" loCatId="process" qsTypeId="urn:microsoft.com/office/officeart/2005/8/quickstyle/simple1" qsCatId="simple" csTypeId="urn:microsoft.com/office/officeart/2005/8/colors/accent6_5" csCatId="accent6" phldr="1"/>
      <dgm:spPr/>
      <dgm:t>
        <a:bodyPr/>
        <a:lstStyle/>
        <a:p>
          <a:endParaRPr lang="zh-CN" altLang="en-US"/>
        </a:p>
      </dgm:t>
    </dgm:pt>
    <dgm:pt modelId="{15BD88F0-7903-4EBF-A6B8-FE7D6A865A61}">
      <dgm:prSet phldrT="[文本]"/>
      <dgm:spPr/>
      <dgm:t>
        <a:bodyPr/>
        <a:lstStyle/>
        <a:p>
          <a:r>
            <a:rPr lang="zh-CN" altLang="en-US" dirty="0" smtClean="0"/>
            <a:t>原料供应商</a:t>
          </a:r>
          <a:endParaRPr lang="zh-CN" altLang="en-US" dirty="0"/>
        </a:p>
      </dgm:t>
    </dgm:pt>
    <dgm:pt modelId="{0844A33A-5E17-48A8-9F0B-9E58C01D901E}" type="parTrans" cxnId="{65086C95-9A38-4ADB-BDE1-2503FC896137}">
      <dgm:prSet/>
      <dgm:spPr/>
      <dgm:t>
        <a:bodyPr/>
        <a:lstStyle/>
        <a:p>
          <a:endParaRPr lang="zh-CN" altLang="en-US"/>
        </a:p>
      </dgm:t>
    </dgm:pt>
    <dgm:pt modelId="{C41FA672-B740-4E86-BEA0-C76B04AFB9F5}" type="sibTrans" cxnId="{65086C95-9A38-4ADB-BDE1-2503FC896137}">
      <dgm:prSet/>
      <dgm:spPr/>
      <dgm:t>
        <a:bodyPr/>
        <a:lstStyle/>
        <a:p>
          <a:endParaRPr lang="zh-CN" altLang="en-US"/>
        </a:p>
      </dgm:t>
    </dgm:pt>
    <dgm:pt modelId="{D607BE32-178F-4B7C-BAB2-DCC3ACB63B80}">
      <dgm:prSet phldrT="[文本]"/>
      <dgm:spPr/>
      <dgm:t>
        <a:bodyPr/>
        <a:lstStyle/>
        <a:p>
          <a:r>
            <a:rPr lang="zh-CN" altLang="en-US" dirty="0" smtClean="0"/>
            <a:t>模具供应商</a:t>
          </a:r>
          <a:endParaRPr lang="zh-CN" altLang="en-US" dirty="0"/>
        </a:p>
      </dgm:t>
    </dgm:pt>
    <dgm:pt modelId="{81B93DDF-BA3D-435C-9DD7-B77AE15A7A17}" type="parTrans" cxnId="{93F8E701-F497-4E01-9ABB-C5011817FE5D}">
      <dgm:prSet/>
      <dgm:spPr/>
      <dgm:t>
        <a:bodyPr/>
        <a:lstStyle/>
        <a:p>
          <a:endParaRPr lang="zh-CN" altLang="en-US"/>
        </a:p>
      </dgm:t>
    </dgm:pt>
    <dgm:pt modelId="{9E01E7FB-34D6-4114-A9AB-A24168A8D665}" type="sibTrans" cxnId="{93F8E701-F497-4E01-9ABB-C5011817FE5D}">
      <dgm:prSet/>
      <dgm:spPr/>
      <dgm:t>
        <a:bodyPr/>
        <a:lstStyle/>
        <a:p>
          <a:endParaRPr lang="zh-CN" altLang="en-US"/>
        </a:p>
      </dgm:t>
    </dgm:pt>
    <dgm:pt modelId="{50252E55-0646-4B1E-8371-17902F660F20}">
      <dgm:prSet phldrT="[文本]" custT="1"/>
      <dgm:spPr/>
      <dgm:t>
        <a:bodyPr/>
        <a:lstStyle/>
        <a:p>
          <a:r>
            <a:rPr lang="zh-CN" altLang="en-US" sz="1600" dirty="0" smtClean="0"/>
            <a:t>产品装配工厂</a:t>
          </a:r>
          <a:endParaRPr lang="zh-CN" altLang="en-US" sz="1600" dirty="0"/>
        </a:p>
      </dgm:t>
    </dgm:pt>
    <dgm:pt modelId="{865DD26F-63C9-483F-B76C-AA35D696D84D}" type="parTrans" cxnId="{11F61D7C-E7AB-44BE-8226-00184572F53D}">
      <dgm:prSet/>
      <dgm:spPr/>
      <dgm:t>
        <a:bodyPr/>
        <a:lstStyle/>
        <a:p>
          <a:endParaRPr lang="zh-CN" altLang="en-US"/>
        </a:p>
      </dgm:t>
    </dgm:pt>
    <dgm:pt modelId="{895459B0-0C24-4278-A066-23F3183C3DEB}" type="sibTrans" cxnId="{11F61D7C-E7AB-44BE-8226-00184572F53D}">
      <dgm:prSet/>
      <dgm:spPr/>
      <dgm:t>
        <a:bodyPr/>
        <a:lstStyle/>
        <a:p>
          <a:endParaRPr lang="zh-CN" altLang="en-US"/>
        </a:p>
      </dgm:t>
    </dgm:pt>
    <dgm:pt modelId="{FF099E07-DFE6-44C6-9239-5D53624B207E}">
      <dgm:prSet phldrT="[文本]" custT="1"/>
      <dgm:spPr>
        <a:solidFill>
          <a:srgbClr val="3366CC">
            <a:alpha val="70000"/>
          </a:srgbClr>
        </a:solidFill>
      </dgm:spPr>
      <dgm:t>
        <a:bodyPr/>
        <a:lstStyle/>
        <a:p>
          <a:r>
            <a:rPr lang="zh-CN" altLang="en-US" sz="3600" dirty="0" smtClean="0"/>
            <a:t>盾驰</a:t>
          </a:r>
          <a:endParaRPr lang="zh-CN" altLang="en-US" sz="3600" dirty="0"/>
        </a:p>
      </dgm:t>
    </dgm:pt>
    <dgm:pt modelId="{513074E6-DCD7-4C9C-80FE-B402863B8416}" type="parTrans" cxnId="{D2E6BE67-7907-4079-B4FF-5C4435DA34F3}">
      <dgm:prSet/>
      <dgm:spPr/>
      <dgm:t>
        <a:bodyPr/>
        <a:lstStyle/>
        <a:p>
          <a:endParaRPr lang="zh-CN" altLang="en-US"/>
        </a:p>
      </dgm:t>
    </dgm:pt>
    <dgm:pt modelId="{C65BABE1-A71A-468E-A56F-5FA76F507502}" type="sibTrans" cxnId="{D2E6BE67-7907-4079-B4FF-5C4435DA34F3}">
      <dgm:prSet/>
      <dgm:spPr/>
      <dgm:t>
        <a:bodyPr/>
        <a:lstStyle/>
        <a:p>
          <a:endParaRPr lang="zh-CN" altLang="en-US"/>
        </a:p>
      </dgm:t>
    </dgm:pt>
    <dgm:pt modelId="{06016966-48BF-4256-AF0D-9C807891CC37}">
      <dgm:prSet phldrT="[文本]"/>
      <dgm:spPr/>
      <dgm:t>
        <a:bodyPr vert="eaVert"/>
        <a:lstStyle/>
        <a:p>
          <a:r>
            <a:rPr lang="zh-CN" altLang="en-US" dirty="0" smtClean="0"/>
            <a:t>委托企业（</a:t>
          </a:r>
          <a:r>
            <a:rPr lang="en-US" altLang="zh-CN" dirty="0" smtClean="0"/>
            <a:t>RIWALL\GARLAN</a:t>
          </a:r>
          <a:r>
            <a:rPr lang="zh-CN" altLang="en-US" dirty="0" smtClean="0"/>
            <a:t>）</a:t>
          </a:r>
          <a:endParaRPr lang="zh-CN" altLang="en-US" dirty="0"/>
        </a:p>
      </dgm:t>
    </dgm:pt>
    <dgm:pt modelId="{C39894DE-795B-4A89-BD35-6B3A653D971E}" type="parTrans" cxnId="{DD332388-9A31-4E78-A16D-E1AE283C3B3F}">
      <dgm:prSet/>
      <dgm:spPr/>
      <dgm:t>
        <a:bodyPr/>
        <a:lstStyle/>
        <a:p>
          <a:endParaRPr lang="zh-CN" altLang="en-US"/>
        </a:p>
      </dgm:t>
    </dgm:pt>
    <dgm:pt modelId="{6D67F49A-9388-467F-9B08-6FB7559213C8}" type="sibTrans" cxnId="{DD332388-9A31-4E78-A16D-E1AE283C3B3F}">
      <dgm:prSet/>
      <dgm:spPr/>
      <dgm:t>
        <a:bodyPr/>
        <a:lstStyle/>
        <a:p>
          <a:endParaRPr lang="zh-CN" altLang="en-US"/>
        </a:p>
      </dgm:t>
    </dgm:pt>
    <dgm:pt modelId="{87F089C9-10C1-4ABE-92F6-5012EDB251DC}">
      <dgm:prSet phldrT="[文本]"/>
      <dgm:spPr/>
      <dgm:t>
        <a:bodyPr/>
        <a:lstStyle/>
        <a:p>
          <a:r>
            <a:rPr lang="zh-CN" altLang="en-US" dirty="0" smtClean="0"/>
            <a:t>零部件供应商</a:t>
          </a:r>
          <a:endParaRPr lang="zh-CN" altLang="en-US" dirty="0"/>
        </a:p>
      </dgm:t>
    </dgm:pt>
    <dgm:pt modelId="{79E79E23-6D62-4A6D-9E88-27626088B87D}" type="parTrans" cxnId="{45921882-50E8-4478-A416-D730AFAFB667}">
      <dgm:prSet/>
      <dgm:spPr/>
      <dgm:t>
        <a:bodyPr/>
        <a:lstStyle/>
        <a:p>
          <a:endParaRPr lang="zh-CN" altLang="en-US"/>
        </a:p>
      </dgm:t>
    </dgm:pt>
    <dgm:pt modelId="{11845B92-C6B8-4D25-BF51-1A215A219AE6}" type="sibTrans" cxnId="{45921882-50E8-4478-A416-D730AFAFB667}">
      <dgm:prSet/>
      <dgm:spPr/>
      <dgm:t>
        <a:bodyPr/>
        <a:lstStyle/>
        <a:p>
          <a:endParaRPr lang="zh-CN" altLang="en-US"/>
        </a:p>
      </dgm:t>
    </dgm:pt>
    <dgm:pt modelId="{EC8FA8E8-73E3-462B-8C14-3B9E4E474A8B}">
      <dgm:prSet phldrT="[文本]"/>
      <dgm:spPr/>
      <dgm:t>
        <a:bodyPr vert="eaVert"/>
        <a:lstStyle/>
        <a:p>
          <a:r>
            <a:rPr lang="zh-CN" altLang="en-US" dirty="0" smtClean="0"/>
            <a:t>零售终端</a:t>
          </a:r>
          <a:endParaRPr lang="zh-CN" altLang="en-US" dirty="0"/>
        </a:p>
      </dgm:t>
    </dgm:pt>
    <dgm:pt modelId="{0A116F3D-3D02-40E3-949D-273688D751CC}" type="parTrans" cxnId="{019A2258-B33F-4FB1-AAAA-E958E80476A7}">
      <dgm:prSet/>
      <dgm:spPr/>
      <dgm:t>
        <a:bodyPr/>
        <a:lstStyle/>
        <a:p>
          <a:endParaRPr lang="zh-CN" altLang="en-US"/>
        </a:p>
      </dgm:t>
    </dgm:pt>
    <dgm:pt modelId="{AED678E2-8780-418B-BD30-CA3F61587D57}" type="sibTrans" cxnId="{019A2258-B33F-4FB1-AAAA-E958E80476A7}">
      <dgm:prSet/>
      <dgm:spPr/>
      <dgm:t>
        <a:bodyPr/>
        <a:lstStyle/>
        <a:p>
          <a:endParaRPr lang="zh-CN" altLang="en-US"/>
        </a:p>
      </dgm:t>
    </dgm:pt>
    <dgm:pt modelId="{3B704B4C-BB41-45BB-8AEB-52A0E177064A}">
      <dgm:prSet phldrT="[文本]" custT="1"/>
      <dgm:spPr>
        <a:ln>
          <a:solidFill>
            <a:schemeClr val="accent1"/>
          </a:solidFill>
        </a:ln>
      </dgm:spPr>
      <dgm:t>
        <a:bodyPr vert="eaVert"/>
        <a:lstStyle/>
        <a:p>
          <a:r>
            <a:rPr lang="zh-CN" altLang="en-US" sz="3200" b="1" dirty="0" smtClean="0"/>
            <a:t>消费者</a:t>
          </a:r>
          <a:endParaRPr lang="zh-CN" altLang="en-US" sz="3200" b="1" dirty="0"/>
        </a:p>
      </dgm:t>
    </dgm:pt>
    <dgm:pt modelId="{4AF4EFE4-21EC-4E6A-8B29-7A7F88C0ACA9}" type="parTrans" cxnId="{8E551457-625B-47B8-AC37-AE92CCFF0789}">
      <dgm:prSet/>
      <dgm:spPr/>
      <dgm:t>
        <a:bodyPr/>
        <a:lstStyle/>
        <a:p>
          <a:endParaRPr lang="zh-CN" altLang="en-US"/>
        </a:p>
      </dgm:t>
    </dgm:pt>
    <dgm:pt modelId="{A56015FB-A7FB-430E-AF2B-947F5A655D41}" type="sibTrans" cxnId="{8E551457-625B-47B8-AC37-AE92CCFF0789}">
      <dgm:prSet/>
      <dgm:spPr/>
      <dgm:t>
        <a:bodyPr/>
        <a:lstStyle/>
        <a:p>
          <a:endParaRPr lang="zh-CN" altLang="en-US"/>
        </a:p>
      </dgm:t>
    </dgm:pt>
    <dgm:pt modelId="{1D2AEA6B-6C62-437E-92D9-5DD94BABEBD2}" type="pres">
      <dgm:prSet presAssocID="{86770D5E-25C9-483B-88B9-87009B99E5D1}" presName="CompostProcess" presStyleCnt="0">
        <dgm:presLayoutVars>
          <dgm:dir/>
          <dgm:resizeHandles val="exact"/>
        </dgm:presLayoutVars>
      </dgm:prSet>
      <dgm:spPr/>
      <dgm:t>
        <a:bodyPr/>
        <a:lstStyle/>
        <a:p>
          <a:endParaRPr lang="zh-CN" altLang="en-US"/>
        </a:p>
      </dgm:t>
    </dgm:pt>
    <dgm:pt modelId="{D4DC4D24-0692-46D5-9E36-AB3BF868A960}" type="pres">
      <dgm:prSet presAssocID="{86770D5E-25C9-483B-88B9-87009B99E5D1}" presName="arrow" presStyleLbl="bgShp" presStyleIdx="0" presStyleCnt="1" custScaleX="89333" custScaleY="89333"/>
      <dgm:spPr/>
    </dgm:pt>
    <dgm:pt modelId="{E6CB16E6-A85A-43C2-90D1-0D42F76B32C4}" type="pres">
      <dgm:prSet presAssocID="{86770D5E-25C9-483B-88B9-87009B99E5D1}" presName="linearProcess" presStyleCnt="0"/>
      <dgm:spPr/>
    </dgm:pt>
    <dgm:pt modelId="{976245E2-4AC5-4835-8F33-AF0D71FA7EE8}" type="pres">
      <dgm:prSet presAssocID="{15BD88F0-7903-4EBF-A6B8-FE7D6A865A61}" presName="textNode" presStyleLbl="node1" presStyleIdx="0" presStyleCnt="8" custScaleY="50017" custLinFactX="72240" custLinFactNeighborX="100000" custLinFactNeighborY="-58306">
        <dgm:presLayoutVars>
          <dgm:bulletEnabled val="1"/>
        </dgm:presLayoutVars>
      </dgm:prSet>
      <dgm:spPr/>
      <dgm:t>
        <a:bodyPr/>
        <a:lstStyle/>
        <a:p>
          <a:endParaRPr lang="zh-CN" altLang="en-US"/>
        </a:p>
      </dgm:t>
    </dgm:pt>
    <dgm:pt modelId="{554628CD-18EF-4BCC-8007-E153F7CA9952}" type="pres">
      <dgm:prSet presAssocID="{C41FA672-B740-4E86-BEA0-C76B04AFB9F5}" presName="sibTrans" presStyleCnt="0"/>
      <dgm:spPr/>
    </dgm:pt>
    <dgm:pt modelId="{EA4357B4-B3F7-4DA7-BF7F-030BAF52E349}" type="pres">
      <dgm:prSet presAssocID="{D607BE32-178F-4B7C-BAB2-DCC3ACB63B80}" presName="textNode" presStyleLbl="node1" presStyleIdx="1" presStyleCnt="8" custScaleY="56683" custLinFactX="-19204" custLinFactNeighborX="-100000" custLinFactNeighborY="-4973">
        <dgm:presLayoutVars>
          <dgm:bulletEnabled val="1"/>
        </dgm:presLayoutVars>
      </dgm:prSet>
      <dgm:spPr/>
      <dgm:t>
        <a:bodyPr/>
        <a:lstStyle/>
        <a:p>
          <a:endParaRPr lang="zh-CN" altLang="en-US"/>
        </a:p>
      </dgm:t>
    </dgm:pt>
    <dgm:pt modelId="{4D039681-97D6-454F-A112-2ED4F3C35D42}" type="pres">
      <dgm:prSet presAssocID="{9E01E7FB-34D6-4114-A9AB-A24168A8D665}" presName="sibTrans" presStyleCnt="0"/>
      <dgm:spPr/>
    </dgm:pt>
    <dgm:pt modelId="{ED801FFC-F78B-47DD-8EDA-F7EB0E843DEE}" type="pres">
      <dgm:prSet presAssocID="{87F089C9-10C1-4ABE-92F6-5012EDB251DC}" presName="textNode" presStyleLbl="node1" presStyleIdx="2" presStyleCnt="8" custScaleY="56683" custLinFactX="-119204" custLinFactNeighborX="-200000" custLinFactNeighborY="51692">
        <dgm:presLayoutVars>
          <dgm:bulletEnabled val="1"/>
        </dgm:presLayoutVars>
      </dgm:prSet>
      <dgm:spPr/>
      <dgm:t>
        <a:bodyPr/>
        <a:lstStyle/>
        <a:p>
          <a:endParaRPr lang="zh-CN" altLang="en-US"/>
        </a:p>
      </dgm:t>
    </dgm:pt>
    <dgm:pt modelId="{8BBC28B3-2339-484C-9602-16ADBCBAC216}" type="pres">
      <dgm:prSet presAssocID="{11845B92-C6B8-4D25-BF51-1A215A219AE6}" presName="sibTrans" presStyleCnt="0"/>
      <dgm:spPr/>
    </dgm:pt>
    <dgm:pt modelId="{40BD040E-4F0B-4302-AB4A-28854B6A710D}" type="pres">
      <dgm:prSet presAssocID="{50252E55-0646-4B1E-8371-17902F660F20}" presName="textNode" presStyleLbl="node1" presStyleIdx="3" presStyleCnt="8" custScaleY="59998" custLinFactX="-121617" custLinFactNeighborX="-200000" custLinFactNeighborY="1676">
        <dgm:presLayoutVars>
          <dgm:bulletEnabled val="1"/>
        </dgm:presLayoutVars>
      </dgm:prSet>
      <dgm:spPr/>
      <dgm:t>
        <a:bodyPr/>
        <a:lstStyle/>
        <a:p>
          <a:endParaRPr lang="zh-CN" altLang="en-US"/>
        </a:p>
      </dgm:t>
    </dgm:pt>
    <dgm:pt modelId="{39FF6653-3150-485C-BDFC-DB1565D2FB3D}" type="pres">
      <dgm:prSet presAssocID="{895459B0-0C24-4278-A066-23F3183C3DEB}" presName="sibTrans" presStyleCnt="0"/>
      <dgm:spPr/>
    </dgm:pt>
    <dgm:pt modelId="{9B8261AA-419F-452D-AC05-CBB97160CD87}" type="pres">
      <dgm:prSet presAssocID="{FF099E07-DFE6-44C6-9239-5D53624B207E}" presName="textNode" presStyleLbl="node1" presStyleIdx="4" presStyleCnt="8" custLinFactX="-93377" custLinFactNeighborX="-100000">
        <dgm:presLayoutVars>
          <dgm:bulletEnabled val="1"/>
        </dgm:presLayoutVars>
      </dgm:prSet>
      <dgm:spPr/>
      <dgm:t>
        <a:bodyPr/>
        <a:lstStyle/>
        <a:p>
          <a:endParaRPr lang="zh-CN" altLang="en-US"/>
        </a:p>
      </dgm:t>
    </dgm:pt>
    <dgm:pt modelId="{5F87B1E7-6D90-4706-A7AE-083497CA2FBC}" type="pres">
      <dgm:prSet presAssocID="{C65BABE1-A71A-468E-A56F-5FA76F507502}" presName="sibTrans" presStyleCnt="0"/>
      <dgm:spPr/>
    </dgm:pt>
    <dgm:pt modelId="{8BA7179C-5191-4BC8-9242-97DC199A42BB}" type="pres">
      <dgm:prSet presAssocID="{06016966-48BF-4256-AF0D-9C807891CC37}" presName="textNode" presStyleLbl="node1" presStyleIdx="5" presStyleCnt="8" custLinFactX="-57269" custLinFactNeighborX="-100000">
        <dgm:presLayoutVars>
          <dgm:bulletEnabled val="1"/>
        </dgm:presLayoutVars>
      </dgm:prSet>
      <dgm:spPr/>
      <dgm:t>
        <a:bodyPr/>
        <a:lstStyle/>
        <a:p>
          <a:endParaRPr lang="zh-CN" altLang="en-US"/>
        </a:p>
      </dgm:t>
    </dgm:pt>
    <dgm:pt modelId="{86A8F5F4-03FB-4B80-B064-B5DF9922361E}" type="pres">
      <dgm:prSet presAssocID="{6D67F49A-9388-467F-9B08-6FB7559213C8}" presName="sibTrans" presStyleCnt="0"/>
      <dgm:spPr/>
    </dgm:pt>
    <dgm:pt modelId="{96934600-9014-45FC-9B52-917323EFC6A9}" type="pres">
      <dgm:prSet presAssocID="{EC8FA8E8-73E3-462B-8C14-3B9E4E474A8B}" presName="textNode" presStyleLbl="node1" presStyleIdx="6" presStyleCnt="8" custLinFactX="-21161" custLinFactNeighborX="-100000">
        <dgm:presLayoutVars>
          <dgm:bulletEnabled val="1"/>
        </dgm:presLayoutVars>
      </dgm:prSet>
      <dgm:spPr/>
      <dgm:t>
        <a:bodyPr/>
        <a:lstStyle/>
        <a:p>
          <a:endParaRPr lang="zh-CN" altLang="en-US"/>
        </a:p>
      </dgm:t>
    </dgm:pt>
    <dgm:pt modelId="{0E48F385-76D7-485D-9772-A3225A3A28D2}" type="pres">
      <dgm:prSet presAssocID="{AED678E2-8780-418B-BD30-CA3F61587D57}" presName="sibTrans" presStyleCnt="0"/>
      <dgm:spPr/>
    </dgm:pt>
    <dgm:pt modelId="{6C93BF0B-0FB2-4000-A2D9-60FD35AB7F5D}" type="pres">
      <dgm:prSet presAssocID="{3B704B4C-BB41-45BB-8AEB-52A0E177064A}" presName="textNode" presStyleLbl="node1" presStyleIdx="7" presStyleCnt="8">
        <dgm:presLayoutVars>
          <dgm:bulletEnabled val="1"/>
        </dgm:presLayoutVars>
      </dgm:prSet>
      <dgm:spPr/>
      <dgm:t>
        <a:bodyPr/>
        <a:lstStyle/>
        <a:p>
          <a:endParaRPr lang="zh-CN" altLang="en-US"/>
        </a:p>
      </dgm:t>
    </dgm:pt>
  </dgm:ptLst>
  <dgm:cxnLst>
    <dgm:cxn modelId="{F68EBCBE-3797-4E6F-9D47-E37315F9E7A1}" type="presOf" srcId="{EC8FA8E8-73E3-462B-8C14-3B9E4E474A8B}" destId="{96934600-9014-45FC-9B52-917323EFC6A9}" srcOrd="0" destOrd="0" presId="urn:microsoft.com/office/officeart/2005/8/layout/hProcess9"/>
    <dgm:cxn modelId="{3A8F23E3-C680-4D9D-98F0-E79375959DB5}" type="presOf" srcId="{87F089C9-10C1-4ABE-92F6-5012EDB251DC}" destId="{ED801FFC-F78B-47DD-8EDA-F7EB0E843DEE}" srcOrd="0" destOrd="0" presId="urn:microsoft.com/office/officeart/2005/8/layout/hProcess9"/>
    <dgm:cxn modelId="{A9713D4B-CF68-4C90-B108-4DB87D5E6633}" type="presOf" srcId="{3B704B4C-BB41-45BB-8AEB-52A0E177064A}" destId="{6C93BF0B-0FB2-4000-A2D9-60FD35AB7F5D}" srcOrd="0" destOrd="0" presId="urn:microsoft.com/office/officeart/2005/8/layout/hProcess9"/>
    <dgm:cxn modelId="{74FA3EAF-83F9-4825-B2AF-B6AEBD0CDB91}" type="presOf" srcId="{FF099E07-DFE6-44C6-9239-5D53624B207E}" destId="{9B8261AA-419F-452D-AC05-CBB97160CD87}" srcOrd="0" destOrd="0" presId="urn:microsoft.com/office/officeart/2005/8/layout/hProcess9"/>
    <dgm:cxn modelId="{45921882-50E8-4478-A416-D730AFAFB667}" srcId="{86770D5E-25C9-483B-88B9-87009B99E5D1}" destId="{87F089C9-10C1-4ABE-92F6-5012EDB251DC}" srcOrd="2" destOrd="0" parTransId="{79E79E23-6D62-4A6D-9E88-27626088B87D}" sibTransId="{11845B92-C6B8-4D25-BF51-1A215A219AE6}"/>
    <dgm:cxn modelId="{65086C95-9A38-4ADB-BDE1-2503FC896137}" srcId="{86770D5E-25C9-483B-88B9-87009B99E5D1}" destId="{15BD88F0-7903-4EBF-A6B8-FE7D6A865A61}" srcOrd="0" destOrd="0" parTransId="{0844A33A-5E17-48A8-9F0B-9E58C01D901E}" sibTransId="{C41FA672-B740-4E86-BEA0-C76B04AFB9F5}"/>
    <dgm:cxn modelId="{A3B6732F-A7BB-4B8B-898D-5E2750A80CFD}" type="presOf" srcId="{50252E55-0646-4B1E-8371-17902F660F20}" destId="{40BD040E-4F0B-4302-AB4A-28854B6A710D}" srcOrd="0" destOrd="0" presId="urn:microsoft.com/office/officeart/2005/8/layout/hProcess9"/>
    <dgm:cxn modelId="{019A2258-B33F-4FB1-AAAA-E958E80476A7}" srcId="{86770D5E-25C9-483B-88B9-87009B99E5D1}" destId="{EC8FA8E8-73E3-462B-8C14-3B9E4E474A8B}" srcOrd="6" destOrd="0" parTransId="{0A116F3D-3D02-40E3-949D-273688D751CC}" sibTransId="{AED678E2-8780-418B-BD30-CA3F61587D57}"/>
    <dgm:cxn modelId="{11F61D7C-E7AB-44BE-8226-00184572F53D}" srcId="{86770D5E-25C9-483B-88B9-87009B99E5D1}" destId="{50252E55-0646-4B1E-8371-17902F660F20}" srcOrd="3" destOrd="0" parTransId="{865DD26F-63C9-483F-B76C-AA35D696D84D}" sibTransId="{895459B0-0C24-4278-A066-23F3183C3DEB}"/>
    <dgm:cxn modelId="{AE09D5B0-B24E-484C-849C-8DD8F1B0CFD9}" type="presOf" srcId="{86770D5E-25C9-483B-88B9-87009B99E5D1}" destId="{1D2AEA6B-6C62-437E-92D9-5DD94BABEBD2}" srcOrd="0" destOrd="0" presId="urn:microsoft.com/office/officeart/2005/8/layout/hProcess9"/>
    <dgm:cxn modelId="{CD2D3205-4A8B-4E38-94F9-34F59CB2C4A0}" type="presOf" srcId="{15BD88F0-7903-4EBF-A6B8-FE7D6A865A61}" destId="{976245E2-4AC5-4835-8F33-AF0D71FA7EE8}" srcOrd="0" destOrd="0" presId="urn:microsoft.com/office/officeart/2005/8/layout/hProcess9"/>
    <dgm:cxn modelId="{D2E6BE67-7907-4079-B4FF-5C4435DA34F3}" srcId="{86770D5E-25C9-483B-88B9-87009B99E5D1}" destId="{FF099E07-DFE6-44C6-9239-5D53624B207E}" srcOrd="4" destOrd="0" parTransId="{513074E6-DCD7-4C9C-80FE-B402863B8416}" sibTransId="{C65BABE1-A71A-468E-A56F-5FA76F507502}"/>
    <dgm:cxn modelId="{292BFF77-820E-4ABE-9098-22773EF2AA30}" type="presOf" srcId="{D607BE32-178F-4B7C-BAB2-DCC3ACB63B80}" destId="{EA4357B4-B3F7-4DA7-BF7F-030BAF52E349}" srcOrd="0" destOrd="0" presId="urn:microsoft.com/office/officeart/2005/8/layout/hProcess9"/>
    <dgm:cxn modelId="{DD332388-9A31-4E78-A16D-E1AE283C3B3F}" srcId="{86770D5E-25C9-483B-88B9-87009B99E5D1}" destId="{06016966-48BF-4256-AF0D-9C807891CC37}" srcOrd="5" destOrd="0" parTransId="{C39894DE-795B-4A89-BD35-6B3A653D971E}" sibTransId="{6D67F49A-9388-467F-9B08-6FB7559213C8}"/>
    <dgm:cxn modelId="{93F8E701-F497-4E01-9ABB-C5011817FE5D}" srcId="{86770D5E-25C9-483B-88B9-87009B99E5D1}" destId="{D607BE32-178F-4B7C-BAB2-DCC3ACB63B80}" srcOrd="1" destOrd="0" parTransId="{81B93DDF-BA3D-435C-9DD7-B77AE15A7A17}" sibTransId="{9E01E7FB-34D6-4114-A9AB-A24168A8D665}"/>
    <dgm:cxn modelId="{6D8023ED-8AF9-41B3-92B4-5137E4A345B0}" type="presOf" srcId="{06016966-48BF-4256-AF0D-9C807891CC37}" destId="{8BA7179C-5191-4BC8-9242-97DC199A42BB}" srcOrd="0" destOrd="0" presId="urn:microsoft.com/office/officeart/2005/8/layout/hProcess9"/>
    <dgm:cxn modelId="{8E551457-625B-47B8-AC37-AE92CCFF0789}" srcId="{86770D5E-25C9-483B-88B9-87009B99E5D1}" destId="{3B704B4C-BB41-45BB-8AEB-52A0E177064A}" srcOrd="7" destOrd="0" parTransId="{4AF4EFE4-21EC-4E6A-8B29-7A7F88C0ACA9}" sibTransId="{A56015FB-A7FB-430E-AF2B-947F5A655D41}"/>
    <dgm:cxn modelId="{8DE31653-5587-4C96-B5AB-C95E5D9EE2C4}" type="presParOf" srcId="{1D2AEA6B-6C62-437E-92D9-5DD94BABEBD2}" destId="{D4DC4D24-0692-46D5-9E36-AB3BF868A960}" srcOrd="0" destOrd="0" presId="urn:microsoft.com/office/officeart/2005/8/layout/hProcess9"/>
    <dgm:cxn modelId="{552F86BC-5933-4CAB-B4DD-66F016565698}" type="presParOf" srcId="{1D2AEA6B-6C62-437E-92D9-5DD94BABEBD2}" destId="{E6CB16E6-A85A-43C2-90D1-0D42F76B32C4}" srcOrd="1" destOrd="0" presId="urn:microsoft.com/office/officeart/2005/8/layout/hProcess9"/>
    <dgm:cxn modelId="{CEC620E0-026B-4BAD-BB11-BC54AB4EAA13}" type="presParOf" srcId="{E6CB16E6-A85A-43C2-90D1-0D42F76B32C4}" destId="{976245E2-4AC5-4835-8F33-AF0D71FA7EE8}" srcOrd="0" destOrd="0" presId="urn:microsoft.com/office/officeart/2005/8/layout/hProcess9"/>
    <dgm:cxn modelId="{E7D963BD-AC2A-4816-857D-D53F02CD4CAC}" type="presParOf" srcId="{E6CB16E6-A85A-43C2-90D1-0D42F76B32C4}" destId="{554628CD-18EF-4BCC-8007-E153F7CA9952}" srcOrd="1" destOrd="0" presId="urn:microsoft.com/office/officeart/2005/8/layout/hProcess9"/>
    <dgm:cxn modelId="{94CE0FFD-3049-4C67-A926-8547D1F2FB05}" type="presParOf" srcId="{E6CB16E6-A85A-43C2-90D1-0D42F76B32C4}" destId="{EA4357B4-B3F7-4DA7-BF7F-030BAF52E349}" srcOrd="2" destOrd="0" presId="urn:microsoft.com/office/officeart/2005/8/layout/hProcess9"/>
    <dgm:cxn modelId="{240244F7-851A-49DB-BDE6-0ED402E7A6ED}" type="presParOf" srcId="{E6CB16E6-A85A-43C2-90D1-0D42F76B32C4}" destId="{4D039681-97D6-454F-A112-2ED4F3C35D42}" srcOrd="3" destOrd="0" presId="urn:microsoft.com/office/officeart/2005/8/layout/hProcess9"/>
    <dgm:cxn modelId="{FC9D0A33-E1C5-477B-9ECC-52058286B120}" type="presParOf" srcId="{E6CB16E6-A85A-43C2-90D1-0D42F76B32C4}" destId="{ED801FFC-F78B-47DD-8EDA-F7EB0E843DEE}" srcOrd="4" destOrd="0" presId="urn:microsoft.com/office/officeart/2005/8/layout/hProcess9"/>
    <dgm:cxn modelId="{09F2CF1B-8DE5-4C06-A415-A128F13FBDC4}" type="presParOf" srcId="{E6CB16E6-A85A-43C2-90D1-0D42F76B32C4}" destId="{8BBC28B3-2339-484C-9602-16ADBCBAC216}" srcOrd="5" destOrd="0" presId="urn:microsoft.com/office/officeart/2005/8/layout/hProcess9"/>
    <dgm:cxn modelId="{89E64A10-E1EE-4583-8322-9F63B790E322}" type="presParOf" srcId="{E6CB16E6-A85A-43C2-90D1-0D42F76B32C4}" destId="{40BD040E-4F0B-4302-AB4A-28854B6A710D}" srcOrd="6" destOrd="0" presId="urn:microsoft.com/office/officeart/2005/8/layout/hProcess9"/>
    <dgm:cxn modelId="{579EDEDC-7A76-4D23-A81F-322E18C1E919}" type="presParOf" srcId="{E6CB16E6-A85A-43C2-90D1-0D42F76B32C4}" destId="{39FF6653-3150-485C-BDFC-DB1565D2FB3D}" srcOrd="7" destOrd="0" presId="urn:microsoft.com/office/officeart/2005/8/layout/hProcess9"/>
    <dgm:cxn modelId="{69AA8BF1-B549-4BA6-8E82-828AD30E01AF}" type="presParOf" srcId="{E6CB16E6-A85A-43C2-90D1-0D42F76B32C4}" destId="{9B8261AA-419F-452D-AC05-CBB97160CD87}" srcOrd="8" destOrd="0" presId="urn:microsoft.com/office/officeart/2005/8/layout/hProcess9"/>
    <dgm:cxn modelId="{484D2A63-401F-4A50-8F6F-BF55E0FCAB6F}" type="presParOf" srcId="{E6CB16E6-A85A-43C2-90D1-0D42F76B32C4}" destId="{5F87B1E7-6D90-4706-A7AE-083497CA2FBC}" srcOrd="9" destOrd="0" presId="urn:microsoft.com/office/officeart/2005/8/layout/hProcess9"/>
    <dgm:cxn modelId="{FF82CA57-EE9F-4B45-BF25-DC74897942F9}" type="presParOf" srcId="{E6CB16E6-A85A-43C2-90D1-0D42F76B32C4}" destId="{8BA7179C-5191-4BC8-9242-97DC199A42BB}" srcOrd="10" destOrd="0" presId="urn:microsoft.com/office/officeart/2005/8/layout/hProcess9"/>
    <dgm:cxn modelId="{FB0258A2-D1AC-4AE4-B118-9CA1FA956C06}" type="presParOf" srcId="{E6CB16E6-A85A-43C2-90D1-0D42F76B32C4}" destId="{86A8F5F4-03FB-4B80-B064-B5DF9922361E}" srcOrd="11" destOrd="0" presId="urn:microsoft.com/office/officeart/2005/8/layout/hProcess9"/>
    <dgm:cxn modelId="{C57642DF-F742-4886-9605-70EA8A4315C5}" type="presParOf" srcId="{E6CB16E6-A85A-43C2-90D1-0D42F76B32C4}" destId="{96934600-9014-45FC-9B52-917323EFC6A9}" srcOrd="12" destOrd="0" presId="urn:microsoft.com/office/officeart/2005/8/layout/hProcess9"/>
    <dgm:cxn modelId="{4DBB9E3C-D084-48AF-95C8-D9E75CDDADC8}" type="presParOf" srcId="{E6CB16E6-A85A-43C2-90D1-0D42F76B32C4}" destId="{0E48F385-76D7-485D-9772-A3225A3A28D2}" srcOrd="13" destOrd="0" presId="urn:microsoft.com/office/officeart/2005/8/layout/hProcess9"/>
    <dgm:cxn modelId="{D086405D-3CF7-4247-884A-0982C06C19DC}" type="presParOf" srcId="{E6CB16E6-A85A-43C2-90D1-0D42F76B32C4}" destId="{6C93BF0B-0FB2-4000-A2D9-60FD35AB7F5D}"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878E0E8-0BBB-4894-932E-6651824075DC}"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lang="zh-CN" altLang="en-US"/>
        </a:p>
      </dgm:t>
    </dgm:pt>
    <dgm:pt modelId="{CE26A1B1-C151-44D2-B77F-5CD83A9B29E9}">
      <dgm:prSet phldrT="[文本]"/>
      <dgm:spPr/>
      <dgm:t>
        <a:bodyPr/>
        <a:lstStyle/>
        <a:p>
          <a:r>
            <a:rPr lang="zh-CN" altLang="en-US" dirty="0" smtClean="0"/>
            <a:t>普通会员</a:t>
          </a:r>
          <a:endParaRPr lang="zh-CN" altLang="en-US" dirty="0"/>
        </a:p>
      </dgm:t>
    </dgm:pt>
    <dgm:pt modelId="{076FFEE0-BB47-4833-9071-11111268BB17}" type="parTrans" cxnId="{6A2BD577-039B-4C5D-94EA-1A12EE24D4A1}">
      <dgm:prSet/>
      <dgm:spPr/>
      <dgm:t>
        <a:bodyPr/>
        <a:lstStyle/>
        <a:p>
          <a:endParaRPr lang="zh-CN" altLang="en-US"/>
        </a:p>
      </dgm:t>
    </dgm:pt>
    <dgm:pt modelId="{1C465FC2-FAE8-4DF2-B9EE-8518D018188B}" type="sibTrans" cxnId="{6A2BD577-039B-4C5D-94EA-1A12EE24D4A1}">
      <dgm:prSet/>
      <dgm:spPr/>
      <dgm:t>
        <a:bodyPr/>
        <a:lstStyle/>
        <a:p>
          <a:endParaRPr lang="zh-CN" altLang="en-US"/>
        </a:p>
      </dgm:t>
    </dgm:pt>
    <dgm:pt modelId="{B15ABE23-0DDA-4831-AA71-368D14EE636F}">
      <dgm:prSet phldrT="[文本]"/>
      <dgm:spPr/>
      <dgm:t>
        <a:bodyPr/>
        <a:lstStyle/>
        <a:p>
          <a:r>
            <a:rPr lang="zh-CN" altLang="en-US" dirty="0" smtClean="0"/>
            <a:t>普通会员</a:t>
          </a:r>
          <a:endParaRPr lang="zh-CN" altLang="en-US" dirty="0"/>
        </a:p>
      </dgm:t>
    </dgm:pt>
    <dgm:pt modelId="{543F8A40-CF56-4A35-B794-0081E51E86D1}" type="parTrans" cxnId="{D6DBC5B2-879A-4320-9826-45CFC7BB7A78}">
      <dgm:prSet/>
      <dgm:spPr/>
      <dgm:t>
        <a:bodyPr/>
        <a:lstStyle/>
        <a:p>
          <a:endParaRPr lang="zh-CN" altLang="en-US"/>
        </a:p>
      </dgm:t>
    </dgm:pt>
    <dgm:pt modelId="{318C4306-2C44-411B-BC9C-B0FBAFE20B79}" type="sibTrans" cxnId="{D6DBC5B2-879A-4320-9826-45CFC7BB7A78}">
      <dgm:prSet/>
      <dgm:spPr/>
      <dgm:t>
        <a:bodyPr/>
        <a:lstStyle/>
        <a:p>
          <a:endParaRPr lang="zh-CN" altLang="en-US"/>
        </a:p>
      </dgm:t>
    </dgm:pt>
    <dgm:pt modelId="{81B5D809-5B19-4BAC-9EDD-5E5AAA951B58}">
      <dgm:prSet phldrT="[文本]"/>
      <dgm:spPr/>
      <dgm:t>
        <a:bodyPr/>
        <a:lstStyle/>
        <a:p>
          <a:r>
            <a:rPr lang="zh-CN" altLang="en-US" dirty="0" smtClean="0"/>
            <a:t>普通会员</a:t>
          </a:r>
          <a:endParaRPr lang="zh-CN" altLang="en-US" dirty="0"/>
        </a:p>
      </dgm:t>
    </dgm:pt>
    <dgm:pt modelId="{C54ABE79-1466-45E2-82C3-95A2ED65EF79}" type="parTrans" cxnId="{D71A8929-43C4-4DA5-9402-29D823076498}">
      <dgm:prSet/>
      <dgm:spPr/>
      <dgm:t>
        <a:bodyPr/>
        <a:lstStyle/>
        <a:p>
          <a:endParaRPr lang="zh-CN" altLang="en-US"/>
        </a:p>
      </dgm:t>
    </dgm:pt>
    <dgm:pt modelId="{EDE09F9E-86A5-427A-89DF-715F8F43B45A}" type="sibTrans" cxnId="{D71A8929-43C4-4DA5-9402-29D823076498}">
      <dgm:prSet/>
      <dgm:spPr/>
      <dgm:t>
        <a:bodyPr/>
        <a:lstStyle/>
        <a:p>
          <a:endParaRPr lang="zh-CN" altLang="en-US"/>
        </a:p>
      </dgm:t>
    </dgm:pt>
    <dgm:pt modelId="{805D1BE9-7E25-41FF-A3BC-A52E6BAA7447}">
      <dgm:prSet phldrT="[文本]"/>
      <dgm:spPr/>
      <dgm:t>
        <a:bodyPr/>
        <a:lstStyle/>
        <a:p>
          <a:r>
            <a:rPr lang="zh-CN" altLang="en-US" dirty="0" smtClean="0"/>
            <a:t>普通会员</a:t>
          </a:r>
          <a:endParaRPr lang="zh-CN" altLang="en-US" dirty="0"/>
        </a:p>
      </dgm:t>
    </dgm:pt>
    <dgm:pt modelId="{DEDF43E8-4925-4878-9A21-C7FF443614A6}" type="parTrans" cxnId="{CAED4D27-D58C-4EF4-A444-B922EDB777FD}">
      <dgm:prSet/>
      <dgm:spPr/>
      <dgm:t>
        <a:bodyPr/>
        <a:lstStyle/>
        <a:p>
          <a:endParaRPr lang="zh-CN" altLang="en-US"/>
        </a:p>
      </dgm:t>
    </dgm:pt>
    <dgm:pt modelId="{1AF45FC7-0EE5-470D-ABF2-A35D1A3646F7}" type="sibTrans" cxnId="{CAED4D27-D58C-4EF4-A444-B922EDB777FD}">
      <dgm:prSet/>
      <dgm:spPr/>
      <dgm:t>
        <a:bodyPr/>
        <a:lstStyle/>
        <a:p>
          <a:endParaRPr lang="zh-CN" altLang="en-US"/>
        </a:p>
      </dgm:t>
    </dgm:pt>
    <dgm:pt modelId="{C2254DB6-A09F-414D-9CDA-7123B2A76C33}">
      <dgm:prSet phldrT="[文本]"/>
      <dgm:spPr/>
      <dgm:t>
        <a:bodyPr/>
        <a:lstStyle/>
        <a:p>
          <a:r>
            <a:rPr lang="zh-CN" altLang="en-US" dirty="0" smtClean="0"/>
            <a:t>普通会员</a:t>
          </a:r>
          <a:endParaRPr lang="zh-CN" altLang="en-US" dirty="0"/>
        </a:p>
      </dgm:t>
    </dgm:pt>
    <dgm:pt modelId="{B2A6DE0C-B0F4-440E-A118-C19867989E40}" type="parTrans" cxnId="{18429B33-34FC-4EF1-B120-3E7B79A1A50F}">
      <dgm:prSet/>
      <dgm:spPr/>
      <dgm:t>
        <a:bodyPr/>
        <a:lstStyle/>
        <a:p>
          <a:endParaRPr lang="zh-CN" altLang="en-US"/>
        </a:p>
      </dgm:t>
    </dgm:pt>
    <dgm:pt modelId="{5B8CD8DC-63EF-4A65-942C-3705272E7D89}" type="sibTrans" cxnId="{18429B33-34FC-4EF1-B120-3E7B79A1A50F}">
      <dgm:prSet/>
      <dgm:spPr/>
      <dgm:t>
        <a:bodyPr/>
        <a:lstStyle/>
        <a:p>
          <a:endParaRPr lang="zh-CN" altLang="en-US"/>
        </a:p>
      </dgm:t>
    </dgm:pt>
    <dgm:pt modelId="{A2DE277C-9534-4E4C-BBE5-F58D89565797}">
      <dgm:prSet phldrT="[文本]"/>
      <dgm:spPr/>
      <dgm:t>
        <a:bodyPr/>
        <a:lstStyle/>
        <a:p>
          <a:r>
            <a:rPr lang="zh-CN" altLang="en-US" dirty="0" smtClean="0"/>
            <a:t>普通会员</a:t>
          </a:r>
          <a:endParaRPr lang="zh-CN" altLang="en-US" dirty="0"/>
        </a:p>
      </dgm:t>
    </dgm:pt>
    <dgm:pt modelId="{B60B7FF2-C345-4E01-99A3-13A5F5224A6B}" type="parTrans" cxnId="{529A6E93-BFB8-4BFC-A6D5-1425D5AF72CB}">
      <dgm:prSet/>
      <dgm:spPr/>
      <dgm:t>
        <a:bodyPr/>
        <a:lstStyle/>
        <a:p>
          <a:endParaRPr lang="zh-CN" altLang="en-US"/>
        </a:p>
      </dgm:t>
    </dgm:pt>
    <dgm:pt modelId="{0EA8D4E2-5689-4C33-BD7C-97AB040EAA00}" type="sibTrans" cxnId="{529A6E93-BFB8-4BFC-A6D5-1425D5AF72CB}">
      <dgm:prSet/>
      <dgm:spPr/>
      <dgm:t>
        <a:bodyPr/>
        <a:lstStyle/>
        <a:p>
          <a:endParaRPr lang="zh-CN" altLang="en-US"/>
        </a:p>
      </dgm:t>
    </dgm:pt>
    <dgm:pt modelId="{6FC2598A-F32F-4613-BFAE-DB84EE54F8CD}">
      <dgm:prSet phldrT="[文本]"/>
      <dgm:spPr/>
      <dgm:t>
        <a:bodyPr/>
        <a:lstStyle/>
        <a:p>
          <a:r>
            <a:rPr lang="zh-CN" altLang="en-US" dirty="0" smtClean="0"/>
            <a:t>普通会员</a:t>
          </a:r>
          <a:endParaRPr lang="zh-CN" altLang="en-US" dirty="0"/>
        </a:p>
      </dgm:t>
    </dgm:pt>
    <dgm:pt modelId="{02ED4672-0704-4A31-AEDD-1D58CC7A6A87}" type="parTrans" cxnId="{8F43C6FD-2BD3-48CB-B764-89F5B44EC44E}">
      <dgm:prSet/>
      <dgm:spPr/>
      <dgm:t>
        <a:bodyPr/>
        <a:lstStyle/>
        <a:p>
          <a:endParaRPr lang="zh-CN" altLang="en-US"/>
        </a:p>
      </dgm:t>
    </dgm:pt>
    <dgm:pt modelId="{943CF4E5-69AB-4939-B309-F708B1F13CC5}" type="sibTrans" cxnId="{8F43C6FD-2BD3-48CB-B764-89F5B44EC44E}">
      <dgm:prSet/>
      <dgm:spPr/>
      <dgm:t>
        <a:bodyPr/>
        <a:lstStyle/>
        <a:p>
          <a:endParaRPr lang="zh-CN" altLang="en-US"/>
        </a:p>
      </dgm:t>
    </dgm:pt>
    <dgm:pt modelId="{2554710E-D851-4A7D-93EB-08CAA1C0878C}">
      <dgm:prSet phldrT="[文本]"/>
      <dgm:spPr/>
      <dgm:t>
        <a:bodyPr/>
        <a:lstStyle/>
        <a:p>
          <a:r>
            <a:rPr lang="zh-CN" altLang="en-US" dirty="0" smtClean="0"/>
            <a:t>普通会员</a:t>
          </a:r>
          <a:endParaRPr lang="zh-CN" altLang="en-US" dirty="0"/>
        </a:p>
      </dgm:t>
    </dgm:pt>
    <dgm:pt modelId="{8352BEE0-7DE6-46B7-BF02-D8D66FA0766F}" type="parTrans" cxnId="{69A1AD67-0B6A-4174-A3A2-0F5C81634F69}">
      <dgm:prSet/>
      <dgm:spPr/>
      <dgm:t>
        <a:bodyPr/>
        <a:lstStyle/>
        <a:p>
          <a:endParaRPr lang="zh-CN" altLang="en-US"/>
        </a:p>
      </dgm:t>
    </dgm:pt>
    <dgm:pt modelId="{2E5E4D36-F479-4186-8DB5-0E0BD7158120}" type="sibTrans" cxnId="{69A1AD67-0B6A-4174-A3A2-0F5C81634F69}">
      <dgm:prSet/>
      <dgm:spPr/>
      <dgm:t>
        <a:bodyPr/>
        <a:lstStyle/>
        <a:p>
          <a:endParaRPr lang="zh-CN" altLang="en-US"/>
        </a:p>
      </dgm:t>
    </dgm:pt>
    <dgm:pt modelId="{848C6A34-132E-44B2-811C-89AF80235E6E}">
      <dgm:prSet phldrT="[文本]"/>
      <dgm:spPr/>
      <dgm:t>
        <a:bodyPr/>
        <a:lstStyle/>
        <a:p>
          <a:r>
            <a:rPr lang="zh-CN" altLang="en-US" dirty="0" smtClean="0"/>
            <a:t>普通会员</a:t>
          </a:r>
          <a:endParaRPr lang="zh-CN" altLang="en-US" dirty="0"/>
        </a:p>
      </dgm:t>
    </dgm:pt>
    <dgm:pt modelId="{13F86616-6442-4912-89FC-5A8EAE1DC56A}" type="parTrans" cxnId="{36DB75A4-4408-42F2-9CC8-6B4D031E9695}">
      <dgm:prSet/>
      <dgm:spPr/>
      <dgm:t>
        <a:bodyPr/>
        <a:lstStyle/>
        <a:p>
          <a:endParaRPr lang="zh-CN" altLang="en-US"/>
        </a:p>
      </dgm:t>
    </dgm:pt>
    <dgm:pt modelId="{269574CB-F36C-49E8-A84B-9E8C480D85CA}" type="sibTrans" cxnId="{36DB75A4-4408-42F2-9CC8-6B4D031E9695}">
      <dgm:prSet/>
      <dgm:spPr/>
      <dgm:t>
        <a:bodyPr/>
        <a:lstStyle/>
        <a:p>
          <a:endParaRPr lang="zh-CN" altLang="en-US"/>
        </a:p>
      </dgm:t>
    </dgm:pt>
    <dgm:pt modelId="{0B555560-CE90-43AC-A8DE-E9357F5B1614}">
      <dgm:prSet phldrT="[文本]"/>
      <dgm:spPr/>
      <dgm:t>
        <a:bodyPr/>
        <a:lstStyle/>
        <a:p>
          <a:r>
            <a:rPr lang="zh-CN" altLang="en-US" dirty="0" smtClean="0"/>
            <a:t>普通会员</a:t>
          </a:r>
          <a:endParaRPr lang="zh-CN" altLang="en-US" dirty="0"/>
        </a:p>
      </dgm:t>
    </dgm:pt>
    <dgm:pt modelId="{0901809D-B917-4A53-B44B-8DA48537A0EE}" type="parTrans" cxnId="{2CCE3685-CB45-4481-A9BF-ECECD6387A56}">
      <dgm:prSet/>
      <dgm:spPr/>
      <dgm:t>
        <a:bodyPr/>
        <a:lstStyle/>
        <a:p>
          <a:endParaRPr lang="zh-CN" altLang="en-US"/>
        </a:p>
      </dgm:t>
    </dgm:pt>
    <dgm:pt modelId="{4C82E324-54A3-4EB2-9B7E-29AAE444B68C}" type="sibTrans" cxnId="{2CCE3685-CB45-4481-A9BF-ECECD6387A56}">
      <dgm:prSet/>
      <dgm:spPr/>
      <dgm:t>
        <a:bodyPr/>
        <a:lstStyle/>
        <a:p>
          <a:endParaRPr lang="zh-CN" altLang="en-US"/>
        </a:p>
      </dgm:t>
    </dgm:pt>
    <dgm:pt modelId="{7D09DA5B-C306-4CD5-8508-7C5B231B9720}">
      <dgm:prSet phldrT="[文本]"/>
      <dgm:spPr/>
      <dgm:t>
        <a:bodyPr/>
        <a:lstStyle/>
        <a:p>
          <a:r>
            <a:rPr lang="zh-CN" altLang="en-US" dirty="0" smtClean="0"/>
            <a:t>普通会员</a:t>
          </a:r>
          <a:endParaRPr lang="zh-CN" altLang="en-US" dirty="0"/>
        </a:p>
      </dgm:t>
    </dgm:pt>
    <dgm:pt modelId="{FAE219D4-2D90-4943-A8AC-C5A897733DD7}" type="parTrans" cxnId="{7CC70C91-1C97-44D6-BD35-E0C1A5E8CD2F}">
      <dgm:prSet/>
      <dgm:spPr/>
      <dgm:t>
        <a:bodyPr/>
        <a:lstStyle/>
        <a:p>
          <a:endParaRPr lang="zh-CN" altLang="en-US"/>
        </a:p>
      </dgm:t>
    </dgm:pt>
    <dgm:pt modelId="{0F273297-C92B-4B91-9A83-BE466148A3A7}" type="sibTrans" cxnId="{7CC70C91-1C97-44D6-BD35-E0C1A5E8CD2F}">
      <dgm:prSet/>
      <dgm:spPr/>
      <dgm:t>
        <a:bodyPr/>
        <a:lstStyle/>
        <a:p>
          <a:endParaRPr lang="zh-CN" altLang="en-US"/>
        </a:p>
      </dgm:t>
    </dgm:pt>
    <dgm:pt modelId="{CCDC51FD-0124-46FF-945A-DF446AF5FBD3}" type="pres">
      <dgm:prSet presAssocID="{A878E0E8-0BBB-4894-932E-6651824075DC}" presName="cycle" presStyleCnt="0">
        <dgm:presLayoutVars>
          <dgm:dir/>
          <dgm:resizeHandles val="exact"/>
        </dgm:presLayoutVars>
      </dgm:prSet>
      <dgm:spPr/>
      <dgm:t>
        <a:bodyPr/>
        <a:lstStyle/>
        <a:p>
          <a:endParaRPr lang="zh-CN" altLang="en-US"/>
        </a:p>
      </dgm:t>
    </dgm:pt>
    <dgm:pt modelId="{3EBA6997-332D-41ED-86DE-8924CAAA050A}" type="pres">
      <dgm:prSet presAssocID="{CE26A1B1-C151-44D2-B77F-5CD83A9B29E9}" presName="node" presStyleLbl="node1" presStyleIdx="0" presStyleCnt="11">
        <dgm:presLayoutVars>
          <dgm:bulletEnabled val="1"/>
        </dgm:presLayoutVars>
      </dgm:prSet>
      <dgm:spPr/>
      <dgm:t>
        <a:bodyPr/>
        <a:lstStyle/>
        <a:p>
          <a:endParaRPr lang="zh-CN" altLang="en-US"/>
        </a:p>
      </dgm:t>
    </dgm:pt>
    <dgm:pt modelId="{DA684CE5-4210-4A46-BB2B-BF6E518C95AF}" type="pres">
      <dgm:prSet presAssocID="{CE26A1B1-C151-44D2-B77F-5CD83A9B29E9}" presName="spNode" presStyleCnt="0"/>
      <dgm:spPr/>
    </dgm:pt>
    <dgm:pt modelId="{8E5DA9D0-9C80-4C0A-BA21-2FA7EAFF71EE}" type="pres">
      <dgm:prSet presAssocID="{1C465FC2-FAE8-4DF2-B9EE-8518D018188B}" presName="sibTrans" presStyleLbl="sibTrans1D1" presStyleIdx="0" presStyleCnt="11"/>
      <dgm:spPr/>
      <dgm:t>
        <a:bodyPr/>
        <a:lstStyle/>
        <a:p>
          <a:endParaRPr lang="zh-CN" altLang="en-US"/>
        </a:p>
      </dgm:t>
    </dgm:pt>
    <dgm:pt modelId="{C8700B5A-AA47-4779-A888-278B702DED3D}" type="pres">
      <dgm:prSet presAssocID="{B15ABE23-0DDA-4831-AA71-368D14EE636F}" presName="node" presStyleLbl="node1" presStyleIdx="1" presStyleCnt="11">
        <dgm:presLayoutVars>
          <dgm:bulletEnabled val="1"/>
        </dgm:presLayoutVars>
      </dgm:prSet>
      <dgm:spPr/>
      <dgm:t>
        <a:bodyPr/>
        <a:lstStyle/>
        <a:p>
          <a:endParaRPr lang="zh-CN" altLang="en-US"/>
        </a:p>
      </dgm:t>
    </dgm:pt>
    <dgm:pt modelId="{E5C49EF9-C470-409A-851E-F85E530FA93C}" type="pres">
      <dgm:prSet presAssocID="{B15ABE23-0DDA-4831-AA71-368D14EE636F}" presName="spNode" presStyleCnt="0"/>
      <dgm:spPr/>
    </dgm:pt>
    <dgm:pt modelId="{43D1C5CA-4D59-48C4-8EBC-3DE04B6E1971}" type="pres">
      <dgm:prSet presAssocID="{318C4306-2C44-411B-BC9C-B0FBAFE20B79}" presName="sibTrans" presStyleLbl="sibTrans1D1" presStyleIdx="1" presStyleCnt="11"/>
      <dgm:spPr/>
      <dgm:t>
        <a:bodyPr/>
        <a:lstStyle/>
        <a:p>
          <a:endParaRPr lang="zh-CN" altLang="en-US"/>
        </a:p>
      </dgm:t>
    </dgm:pt>
    <dgm:pt modelId="{15100F8D-F5F2-4C4B-A9D0-B651A03E8B27}" type="pres">
      <dgm:prSet presAssocID="{81B5D809-5B19-4BAC-9EDD-5E5AAA951B58}" presName="node" presStyleLbl="node1" presStyleIdx="2" presStyleCnt="11">
        <dgm:presLayoutVars>
          <dgm:bulletEnabled val="1"/>
        </dgm:presLayoutVars>
      </dgm:prSet>
      <dgm:spPr/>
      <dgm:t>
        <a:bodyPr/>
        <a:lstStyle/>
        <a:p>
          <a:endParaRPr lang="zh-CN" altLang="en-US"/>
        </a:p>
      </dgm:t>
    </dgm:pt>
    <dgm:pt modelId="{6C805A1F-AD17-47FC-8982-B2C737235F54}" type="pres">
      <dgm:prSet presAssocID="{81B5D809-5B19-4BAC-9EDD-5E5AAA951B58}" presName="spNode" presStyleCnt="0"/>
      <dgm:spPr/>
    </dgm:pt>
    <dgm:pt modelId="{230C60DE-374E-45AA-97FB-F2221237578D}" type="pres">
      <dgm:prSet presAssocID="{EDE09F9E-86A5-427A-89DF-715F8F43B45A}" presName="sibTrans" presStyleLbl="sibTrans1D1" presStyleIdx="2" presStyleCnt="11"/>
      <dgm:spPr/>
      <dgm:t>
        <a:bodyPr/>
        <a:lstStyle/>
        <a:p>
          <a:endParaRPr lang="zh-CN" altLang="en-US"/>
        </a:p>
      </dgm:t>
    </dgm:pt>
    <dgm:pt modelId="{4CEC87C2-34A1-477C-B523-099402879704}" type="pres">
      <dgm:prSet presAssocID="{805D1BE9-7E25-41FF-A3BC-A52E6BAA7447}" presName="node" presStyleLbl="node1" presStyleIdx="3" presStyleCnt="11">
        <dgm:presLayoutVars>
          <dgm:bulletEnabled val="1"/>
        </dgm:presLayoutVars>
      </dgm:prSet>
      <dgm:spPr/>
      <dgm:t>
        <a:bodyPr/>
        <a:lstStyle/>
        <a:p>
          <a:endParaRPr lang="zh-CN" altLang="en-US"/>
        </a:p>
      </dgm:t>
    </dgm:pt>
    <dgm:pt modelId="{3A97CAE6-B712-40F9-A0C9-DF8864E04A70}" type="pres">
      <dgm:prSet presAssocID="{805D1BE9-7E25-41FF-A3BC-A52E6BAA7447}" presName="spNode" presStyleCnt="0"/>
      <dgm:spPr/>
    </dgm:pt>
    <dgm:pt modelId="{71F08D2B-997F-4FA7-A85B-C1AD4F42CD24}" type="pres">
      <dgm:prSet presAssocID="{1AF45FC7-0EE5-470D-ABF2-A35D1A3646F7}" presName="sibTrans" presStyleLbl="sibTrans1D1" presStyleIdx="3" presStyleCnt="11"/>
      <dgm:spPr/>
      <dgm:t>
        <a:bodyPr/>
        <a:lstStyle/>
        <a:p>
          <a:endParaRPr lang="zh-CN" altLang="en-US"/>
        </a:p>
      </dgm:t>
    </dgm:pt>
    <dgm:pt modelId="{0DE3B4CF-F6F5-4550-957B-98BE4AA06D44}" type="pres">
      <dgm:prSet presAssocID="{C2254DB6-A09F-414D-9CDA-7123B2A76C33}" presName="node" presStyleLbl="node1" presStyleIdx="4" presStyleCnt="11">
        <dgm:presLayoutVars>
          <dgm:bulletEnabled val="1"/>
        </dgm:presLayoutVars>
      </dgm:prSet>
      <dgm:spPr/>
      <dgm:t>
        <a:bodyPr/>
        <a:lstStyle/>
        <a:p>
          <a:endParaRPr lang="zh-CN" altLang="en-US"/>
        </a:p>
      </dgm:t>
    </dgm:pt>
    <dgm:pt modelId="{0BC4081D-1E65-4CDD-A49A-AB7FB3F3E9A8}" type="pres">
      <dgm:prSet presAssocID="{C2254DB6-A09F-414D-9CDA-7123B2A76C33}" presName="spNode" presStyleCnt="0"/>
      <dgm:spPr/>
    </dgm:pt>
    <dgm:pt modelId="{1A1EDD53-03FB-4DFA-9561-5EE1984109EE}" type="pres">
      <dgm:prSet presAssocID="{5B8CD8DC-63EF-4A65-942C-3705272E7D89}" presName="sibTrans" presStyleLbl="sibTrans1D1" presStyleIdx="4" presStyleCnt="11"/>
      <dgm:spPr/>
      <dgm:t>
        <a:bodyPr/>
        <a:lstStyle/>
        <a:p>
          <a:endParaRPr lang="zh-CN" altLang="en-US"/>
        </a:p>
      </dgm:t>
    </dgm:pt>
    <dgm:pt modelId="{C5B65F47-A895-4E21-B87D-786F2C32AD1F}" type="pres">
      <dgm:prSet presAssocID="{6FC2598A-F32F-4613-BFAE-DB84EE54F8CD}" presName="node" presStyleLbl="node1" presStyleIdx="5" presStyleCnt="11">
        <dgm:presLayoutVars>
          <dgm:bulletEnabled val="1"/>
        </dgm:presLayoutVars>
      </dgm:prSet>
      <dgm:spPr/>
      <dgm:t>
        <a:bodyPr/>
        <a:lstStyle/>
        <a:p>
          <a:endParaRPr lang="zh-CN" altLang="en-US"/>
        </a:p>
      </dgm:t>
    </dgm:pt>
    <dgm:pt modelId="{33880791-9A8C-4FEB-AA42-3C0DCCC6A7F8}" type="pres">
      <dgm:prSet presAssocID="{6FC2598A-F32F-4613-BFAE-DB84EE54F8CD}" presName="spNode" presStyleCnt="0"/>
      <dgm:spPr/>
    </dgm:pt>
    <dgm:pt modelId="{DB872D77-75A5-4E71-964A-BE5136856F8E}" type="pres">
      <dgm:prSet presAssocID="{943CF4E5-69AB-4939-B309-F708B1F13CC5}" presName="sibTrans" presStyleLbl="sibTrans1D1" presStyleIdx="5" presStyleCnt="11"/>
      <dgm:spPr/>
      <dgm:t>
        <a:bodyPr/>
        <a:lstStyle/>
        <a:p>
          <a:endParaRPr lang="zh-CN" altLang="en-US"/>
        </a:p>
      </dgm:t>
    </dgm:pt>
    <dgm:pt modelId="{9CE2FACC-6175-435A-B612-55E1541C9CD5}" type="pres">
      <dgm:prSet presAssocID="{2554710E-D851-4A7D-93EB-08CAA1C0878C}" presName="node" presStyleLbl="node1" presStyleIdx="6" presStyleCnt="11">
        <dgm:presLayoutVars>
          <dgm:bulletEnabled val="1"/>
        </dgm:presLayoutVars>
      </dgm:prSet>
      <dgm:spPr/>
      <dgm:t>
        <a:bodyPr/>
        <a:lstStyle/>
        <a:p>
          <a:endParaRPr lang="zh-CN" altLang="en-US"/>
        </a:p>
      </dgm:t>
    </dgm:pt>
    <dgm:pt modelId="{B160CA8C-10D1-450C-AD96-CF109663E0FB}" type="pres">
      <dgm:prSet presAssocID="{2554710E-D851-4A7D-93EB-08CAA1C0878C}" presName="spNode" presStyleCnt="0"/>
      <dgm:spPr/>
    </dgm:pt>
    <dgm:pt modelId="{DCF26838-FB0C-4FCF-B33F-3FAD6B08A4FD}" type="pres">
      <dgm:prSet presAssocID="{2E5E4D36-F479-4186-8DB5-0E0BD7158120}" presName="sibTrans" presStyleLbl="sibTrans1D1" presStyleIdx="6" presStyleCnt="11"/>
      <dgm:spPr/>
      <dgm:t>
        <a:bodyPr/>
        <a:lstStyle/>
        <a:p>
          <a:endParaRPr lang="zh-CN" altLang="en-US"/>
        </a:p>
      </dgm:t>
    </dgm:pt>
    <dgm:pt modelId="{A2F3F8F2-3479-41EF-9772-259435FA3AAE}" type="pres">
      <dgm:prSet presAssocID="{848C6A34-132E-44B2-811C-89AF80235E6E}" presName="node" presStyleLbl="node1" presStyleIdx="7" presStyleCnt="11">
        <dgm:presLayoutVars>
          <dgm:bulletEnabled val="1"/>
        </dgm:presLayoutVars>
      </dgm:prSet>
      <dgm:spPr/>
      <dgm:t>
        <a:bodyPr/>
        <a:lstStyle/>
        <a:p>
          <a:endParaRPr lang="zh-CN" altLang="en-US"/>
        </a:p>
      </dgm:t>
    </dgm:pt>
    <dgm:pt modelId="{36DA986D-49B3-4C0D-9353-1164D983739A}" type="pres">
      <dgm:prSet presAssocID="{848C6A34-132E-44B2-811C-89AF80235E6E}" presName="spNode" presStyleCnt="0"/>
      <dgm:spPr/>
    </dgm:pt>
    <dgm:pt modelId="{52A28F3C-7178-42AD-827D-2CE75F6D2E8A}" type="pres">
      <dgm:prSet presAssocID="{269574CB-F36C-49E8-A84B-9E8C480D85CA}" presName="sibTrans" presStyleLbl="sibTrans1D1" presStyleIdx="7" presStyleCnt="11"/>
      <dgm:spPr/>
      <dgm:t>
        <a:bodyPr/>
        <a:lstStyle/>
        <a:p>
          <a:endParaRPr lang="zh-CN" altLang="en-US"/>
        </a:p>
      </dgm:t>
    </dgm:pt>
    <dgm:pt modelId="{1AAB0DD9-D29D-4C47-9A13-541EE3A6C051}" type="pres">
      <dgm:prSet presAssocID="{0B555560-CE90-43AC-A8DE-E9357F5B1614}" presName="node" presStyleLbl="node1" presStyleIdx="8" presStyleCnt="11">
        <dgm:presLayoutVars>
          <dgm:bulletEnabled val="1"/>
        </dgm:presLayoutVars>
      </dgm:prSet>
      <dgm:spPr/>
      <dgm:t>
        <a:bodyPr/>
        <a:lstStyle/>
        <a:p>
          <a:endParaRPr lang="zh-CN" altLang="en-US"/>
        </a:p>
      </dgm:t>
    </dgm:pt>
    <dgm:pt modelId="{1092FEA7-EB0F-4084-B0AB-E2A7BDFBCFD4}" type="pres">
      <dgm:prSet presAssocID="{0B555560-CE90-43AC-A8DE-E9357F5B1614}" presName="spNode" presStyleCnt="0"/>
      <dgm:spPr/>
    </dgm:pt>
    <dgm:pt modelId="{5F9B300E-23CF-41D0-A9D1-FFBDA7FC1C7F}" type="pres">
      <dgm:prSet presAssocID="{4C82E324-54A3-4EB2-9B7E-29AAE444B68C}" presName="sibTrans" presStyleLbl="sibTrans1D1" presStyleIdx="8" presStyleCnt="11"/>
      <dgm:spPr/>
      <dgm:t>
        <a:bodyPr/>
        <a:lstStyle/>
        <a:p>
          <a:endParaRPr lang="zh-CN" altLang="en-US"/>
        </a:p>
      </dgm:t>
    </dgm:pt>
    <dgm:pt modelId="{31BB1D70-2E14-4BCC-A727-5923986FEC4D}" type="pres">
      <dgm:prSet presAssocID="{7D09DA5B-C306-4CD5-8508-7C5B231B9720}" presName="node" presStyleLbl="node1" presStyleIdx="9" presStyleCnt="11">
        <dgm:presLayoutVars>
          <dgm:bulletEnabled val="1"/>
        </dgm:presLayoutVars>
      </dgm:prSet>
      <dgm:spPr/>
      <dgm:t>
        <a:bodyPr/>
        <a:lstStyle/>
        <a:p>
          <a:endParaRPr lang="zh-CN" altLang="en-US"/>
        </a:p>
      </dgm:t>
    </dgm:pt>
    <dgm:pt modelId="{020B6734-A972-49AE-93F1-F9D9AAB41665}" type="pres">
      <dgm:prSet presAssocID="{7D09DA5B-C306-4CD5-8508-7C5B231B9720}" presName="spNode" presStyleCnt="0"/>
      <dgm:spPr/>
    </dgm:pt>
    <dgm:pt modelId="{9E855350-3944-4A42-942A-8BFAAED8AB21}" type="pres">
      <dgm:prSet presAssocID="{0F273297-C92B-4B91-9A83-BE466148A3A7}" presName="sibTrans" presStyleLbl="sibTrans1D1" presStyleIdx="9" presStyleCnt="11"/>
      <dgm:spPr/>
      <dgm:t>
        <a:bodyPr/>
        <a:lstStyle/>
        <a:p>
          <a:endParaRPr lang="zh-CN" altLang="en-US"/>
        </a:p>
      </dgm:t>
    </dgm:pt>
    <dgm:pt modelId="{AC70F1AA-6440-4524-8D39-DB33F73031FD}" type="pres">
      <dgm:prSet presAssocID="{A2DE277C-9534-4E4C-BBE5-F58D89565797}" presName="node" presStyleLbl="node1" presStyleIdx="10" presStyleCnt="11">
        <dgm:presLayoutVars>
          <dgm:bulletEnabled val="1"/>
        </dgm:presLayoutVars>
      </dgm:prSet>
      <dgm:spPr/>
      <dgm:t>
        <a:bodyPr/>
        <a:lstStyle/>
        <a:p>
          <a:endParaRPr lang="zh-CN" altLang="en-US"/>
        </a:p>
      </dgm:t>
    </dgm:pt>
    <dgm:pt modelId="{1E061F14-66E0-4D14-824C-C34B9A3CC502}" type="pres">
      <dgm:prSet presAssocID="{A2DE277C-9534-4E4C-BBE5-F58D89565797}" presName="spNode" presStyleCnt="0"/>
      <dgm:spPr/>
    </dgm:pt>
    <dgm:pt modelId="{2B5A869B-5563-4395-92E2-9235BE45A83A}" type="pres">
      <dgm:prSet presAssocID="{0EA8D4E2-5689-4C33-BD7C-97AB040EAA00}" presName="sibTrans" presStyleLbl="sibTrans1D1" presStyleIdx="10" presStyleCnt="11"/>
      <dgm:spPr/>
      <dgm:t>
        <a:bodyPr/>
        <a:lstStyle/>
        <a:p>
          <a:endParaRPr lang="zh-CN" altLang="en-US"/>
        </a:p>
      </dgm:t>
    </dgm:pt>
  </dgm:ptLst>
  <dgm:cxnLst>
    <dgm:cxn modelId="{7CC70C91-1C97-44D6-BD35-E0C1A5E8CD2F}" srcId="{A878E0E8-0BBB-4894-932E-6651824075DC}" destId="{7D09DA5B-C306-4CD5-8508-7C5B231B9720}" srcOrd="9" destOrd="0" parTransId="{FAE219D4-2D90-4943-A8AC-C5A897733DD7}" sibTransId="{0F273297-C92B-4B91-9A83-BE466148A3A7}"/>
    <dgm:cxn modelId="{2D8D055A-73E2-4030-A589-6E21D6F4F8EC}" type="presOf" srcId="{269574CB-F36C-49E8-A84B-9E8C480D85CA}" destId="{52A28F3C-7178-42AD-827D-2CE75F6D2E8A}" srcOrd="0" destOrd="0" presId="urn:microsoft.com/office/officeart/2005/8/layout/cycle6"/>
    <dgm:cxn modelId="{F7C7DC2E-9D9A-4AFA-991B-371DA1CC087B}" type="presOf" srcId="{81B5D809-5B19-4BAC-9EDD-5E5AAA951B58}" destId="{15100F8D-F5F2-4C4B-A9D0-B651A03E8B27}" srcOrd="0" destOrd="0" presId="urn:microsoft.com/office/officeart/2005/8/layout/cycle6"/>
    <dgm:cxn modelId="{6A2BD577-039B-4C5D-94EA-1A12EE24D4A1}" srcId="{A878E0E8-0BBB-4894-932E-6651824075DC}" destId="{CE26A1B1-C151-44D2-B77F-5CD83A9B29E9}" srcOrd="0" destOrd="0" parTransId="{076FFEE0-BB47-4833-9071-11111268BB17}" sibTransId="{1C465FC2-FAE8-4DF2-B9EE-8518D018188B}"/>
    <dgm:cxn modelId="{BE61154D-4125-48DE-B96D-C525419879D0}" type="presOf" srcId="{848C6A34-132E-44B2-811C-89AF80235E6E}" destId="{A2F3F8F2-3479-41EF-9772-259435FA3AAE}" srcOrd="0" destOrd="0" presId="urn:microsoft.com/office/officeart/2005/8/layout/cycle6"/>
    <dgm:cxn modelId="{8F43C6FD-2BD3-48CB-B764-89F5B44EC44E}" srcId="{A878E0E8-0BBB-4894-932E-6651824075DC}" destId="{6FC2598A-F32F-4613-BFAE-DB84EE54F8CD}" srcOrd="5" destOrd="0" parTransId="{02ED4672-0704-4A31-AEDD-1D58CC7A6A87}" sibTransId="{943CF4E5-69AB-4939-B309-F708B1F13CC5}"/>
    <dgm:cxn modelId="{BABE3C82-FB49-4879-AFFE-B5AE60E1E29A}" type="presOf" srcId="{C2254DB6-A09F-414D-9CDA-7123B2A76C33}" destId="{0DE3B4CF-F6F5-4550-957B-98BE4AA06D44}" srcOrd="0" destOrd="0" presId="urn:microsoft.com/office/officeart/2005/8/layout/cycle6"/>
    <dgm:cxn modelId="{F7D3B1A1-F6E9-4518-AB6C-10BCB20F5480}" type="presOf" srcId="{0F273297-C92B-4B91-9A83-BE466148A3A7}" destId="{9E855350-3944-4A42-942A-8BFAAED8AB21}" srcOrd="0" destOrd="0" presId="urn:microsoft.com/office/officeart/2005/8/layout/cycle6"/>
    <dgm:cxn modelId="{529A6E93-BFB8-4BFC-A6D5-1425D5AF72CB}" srcId="{A878E0E8-0BBB-4894-932E-6651824075DC}" destId="{A2DE277C-9534-4E4C-BBE5-F58D89565797}" srcOrd="10" destOrd="0" parTransId="{B60B7FF2-C345-4E01-99A3-13A5F5224A6B}" sibTransId="{0EA8D4E2-5689-4C33-BD7C-97AB040EAA00}"/>
    <dgm:cxn modelId="{1CB52A57-54E4-4BEA-8348-DB044C5C2482}" type="presOf" srcId="{B15ABE23-0DDA-4831-AA71-368D14EE636F}" destId="{C8700B5A-AA47-4779-A888-278B702DED3D}" srcOrd="0" destOrd="0" presId="urn:microsoft.com/office/officeart/2005/8/layout/cycle6"/>
    <dgm:cxn modelId="{CAED4D27-D58C-4EF4-A444-B922EDB777FD}" srcId="{A878E0E8-0BBB-4894-932E-6651824075DC}" destId="{805D1BE9-7E25-41FF-A3BC-A52E6BAA7447}" srcOrd="3" destOrd="0" parTransId="{DEDF43E8-4925-4878-9A21-C7FF443614A6}" sibTransId="{1AF45FC7-0EE5-470D-ABF2-A35D1A3646F7}"/>
    <dgm:cxn modelId="{2CCE3685-CB45-4481-A9BF-ECECD6387A56}" srcId="{A878E0E8-0BBB-4894-932E-6651824075DC}" destId="{0B555560-CE90-43AC-A8DE-E9357F5B1614}" srcOrd="8" destOrd="0" parTransId="{0901809D-B917-4A53-B44B-8DA48537A0EE}" sibTransId="{4C82E324-54A3-4EB2-9B7E-29AAE444B68C}"/>
    <dgm:cxn modelId="{C7847FE4-F096-4F8B-9AFD-051EB8108EFF}" type="presOf" srcId="{2554710E-D851-4A7D-93EB-08CAA1C0878C}" destId="{9CE2FACC-6175-435A-B612-55E1541C9CD5}" srcOrd="0" destOrd="0" presId="urn:microsoft.com/office/officeart/2005/8/layout/cycle6"/>
    <dgm:cxn modelId="{D71A8929-43C4-4DA5-9402-29D823076498}" srcId="{A878E0E8-0BBB-4894-932E-6651824075DC}" destId="{81B5D809-5B19-4BAC-9EDD-5E5AAA951B58}" srcOrd="2" destOrd="0" parTransId="{C54ABE79-1466-45E2-82C3-95A2ED65EF79}" sibTransId="{EDE09F9E-86A5-427A-89DF-715F8F43B45A}"/>
    <dgm:cxn modelId="{2438D75C-961F-422A-88A1-83DB3E7DF234}" type="presOf" srcId="{318C4306-2C44-411B-BC9C-B0FBAFE20B79}" destId="{43D1C5CA-4D59-48C4-8EBC-3DE04B6E1971}" srcOrd="0" destOrd="0" presId="urn:microsoft.com/office/officeart/2005/8/layout/cycle6"/>
    <dgm:cxn modelId="{1FFA9A98-AB67-45DD-93AB-E15DDA888797}" type="presOf" srcId="{1AF45FC7-0EE5-470D-ABF2-A35D1A3646F7}" destId="{71F08D2B-997F-4FA7-A85B-C1AD4F42CD24}" srcOrd="0" destOrd="0" presId="urn:microsoft.com/office/officeart/2005/8/layout/cycle6"/>
    <dgm:cxn modelId="{A0DDB7B0-4FA3-4B85-9189-892E0A15B73A}" type="presOf" srcId="{0EA8D4E2-5689-4C33-BD7C-97AB040EAA00}" destId="{2B5A869B-5563-4395-92E2-9235BE45A83A}" srcOrd="0" destOrd="0" presId="urn:microsoft.com/office/officeart/2005/8/layout/cycle6"/>
    <dgm:cxn modelId="{207FB20C-766F-41C4-9BDC-B50F8A016A91}" type="presOf" srcId="{4C82E324-54A3-4EB2-9B7E-29AAE444B68C}" destId="{5F9B300E-23CF-41D0-A9D1-FFBDA7FC1C7F}" srcOrd="0" destOrd="0" presId="urn:microsoft.com/office/officeart/2005/8/layout/cycle6"/>
    <dgm:cxn modelId="{87213697-32AD-4407-A86C-3F61D54EB73B}" type="presOf" srcId="{CE26A1B1-C151-44D2-B77F-5CD83A9B29E9}" destId="{3EBA6997-332D-41ED-86DE-8924CAAA050A}" srcOrd="0" destOrd="0" presId="urn:microsoft.com/office/officeart/2005/8/layout/cycle6"/>
    <dgm:cxn modelId="{36DB75A4-4408-42F2-9CC8-6B4D031E9695}" srcId="{A878E0E8-0BBB-4894-932E-6651824075DC}" destId="{848C6A34-132E-44B2-811C-89AF80235E6E}" srcOrd="7" destOrd="0" parTransId="{13F86616-6442-4912-89FC-5A8EAE1DC56A}" sibTransId="{269574CB-F36C-49E8-A84B-9E8C480D85CA}"/>
    <dgm:cxn modelId="{69127F4E-00D8-4476-A468-9A78478439D3}" type="presOf" srcId="{0B555560-CE90-43AC-A8DE-E9357F5B1614}" destId="{1AAB0DD9-D29D-4C47-9A13-541EE3A6C051}" srcOrd="0" destOrd="0" presId="urn:microsoft.com/office/officeart/2005/8/layout/cycle6"/>
    <dgm:cxn modelId="{2A383655-21CC-4957-BA74-3BF0519A4AA3}" type="presOf" srcId="{2E5E4D36-F479-4186-8DB5-0E0BD7158120}" destId="{DCF26838-FB0C-4FCF-B33F-3FAD6B08A4FD}" srcOrd="0" destOrd="0" presId="urn:microsoft.com/office/officeart/2005/8/layout/cycle6"/>
    <dgm:cxn modelId="{697A2DAE-9329-411B-B194-397EC9B9FD6D}" type="presOf" srcId="{A878E0E8-0BBB-4894-932E-6651824075DC}" destId="{CCDC51FD-0124-46FF-945A-DF446AF5FBD3}" srcOrd="0" destOrd="0" presId="urn:microsoft.com/office/officeart/2005/8/layout/cycle6"/>
    <dgm:cxn modelId="{09AC1B32-6BFE-4F70-9725-802572C54655}" type="presOf" srcId="{EDE09F9E-86A5-427A-89DF-715F8F43B45A}" destId="{230C60DE-374E-45AA-97FB-F2221237578D}" srcOrd="0" destOrd="0" presId="urn:microsoft.com/office/officeart/2005/8/layout/cycle6"/>
    <dgm:cxn modelId="{7EE96F78-25A9-4EFD-A1D7-74C29E2D0895}" type="presOf" srcId="{A2DE277C-9534-4E4C-BBE5-F58D89565797}" destId="{AC70F1AA-6440-4524-8D39-DB33F73031FD}" srcOrd="0" destOrd="0" presId="urn:microsoft.com/office/officeart/2005/8/layout/cycle6"/>
    <dgm:cxn modelId="{B54921C8-B7BB-4B8A-A2EC-649CFA42ADEF}" type="presOf" srcId="{6FC2598A-F32F-4613-BFAE-DB84EE54F8CD}" destId="{C5B65F47-A895-4E21-B87D-786F2C32AD1F}" srcOrd="0" destOrd="0" presId="urn:microsoft.com/office/officeart/2005/8/layout/cycle6"/>
    <dgm:cxn modelId="{364E70F9-2711-4B14-AA3D-6F25061E36A8}" type="presOf" srcId="{1C465FC2-FAE8-4DF2-B9EE-8518D018188B}" destId="{8E5DA9D0-9C80-4C0A-BA21-2FA7EAFF71EE}" srcOrd="0" destOrd="0" presId="urn:microsoft.com/office/officeart/2005/8/layout/cycle6"/>
    <dgm:cxn modelId="{1CE5B7AB-9569-490D-A37D-6BCC49A30FB4}" type="presOf" srcId="{943CF4E5-69AB-4939-B309-F708B1F13CC5}" destId="{DB872D77-75A5-4E71-964A-BE5136856F8E}" srcOrd="0" destOrd="0" presId="urn:microsoft.com/office/officeart/2005/8/layout/cycle6"/>
    <dgm:cxn modelId="{707AC53C-BE3B-4416-A003-0728C6306471}" type="presOf" srcId="{805D1BE9-7E25-41FF-A3BC-A52E6BAA7447}" destId="{4CEC87C2-34A1-477C-B523-099402879704}" srcOrd="0" destOrd="0" presId="urn:microsoft.com/office/officeart/2005/8/layout/cycle6"/>
    <dgm:cxn modelId="{69A1AD67-0B6A-4174-A3A2-0F5C81634F69}" srcId="{A878E0E8-0BBB-4894-932E-6651824075DC}" destId="{2554710E-D851-4A7D-93EB-08CAA1C0878C}" srcOrd="6" destOrd="0" parTransId="{8352BEE0-7DE6-46B7-BF02-D8D66FA0766F}" sibTransId="{2E5E4D36-F479-4186-8DB5-0E0BD7158120}"/>
    <dgm:cxn modelId="{D6DBC5B2-879A-4320-9826-45CFC7BB7A78}" srcId="{A878E0E8-0BBB-4894-932E-6651824075DC}" destId="{B15ABE23-0DDA-4831-AA71-368D14EE636F}" srcOrd="1" destOrd="0" parTransId="{543F8A40-CF56-4A35-B794-0081E51E86D1}" sibTransId="{318C4306-2C44-411B-BC9C-B0FBAFE20B79}"/>
    <dgm:cxn modelId="{D9DD309F-DC78-4719-B605-2ADEED0CF5B3}" type="presOf" srcId="{7D09DA5B-C306-4CD5-8508-7C5B231B9720}" destId="{31BB1D70-2E14-4BCC-A727-5923986FEC4D}" srcOrd="0" destOrd="0" presId="urn:microsoft.com/office/officeart/2005/8/layout/cycle6"/>
    <dgm:cxn modelId="{18429B33-34FC-4EF1-B120-3E7B79A1A50F}" srcId="{A878E0E8-0BBB-4894-932E-6651824075DC}" destId="{C2254DB6-A09F-414D-9CDA-7123B2A76C33}" srcOrd="4" destOrd="0" parTransId="{B2A6DE0C-B0F4-440E-A118-C19867989E40}" sibTransId="{5B8CD8DC-63EF-4A65-942C-3705272E7D89}"/>
    <dgm:cxn modelId="{F7BB9784-74F2-48C1-ABE1-6CD57F946C43}" type="presOf" srcId="{5B8CD8DC-63EF-4A65-942C-3705272E7D89}" destId="{1A1EDD53-03FB-4DFA-9561-5EE1984109EE}" srcOrd="0" destOrd="0" presId="urn:microsoft.com/office/officeart/2005/8/layout/cycle6"/>
    <dgm:cxn modelId="{297D11FB-3904-4FFE-8201-FB673D6B953B}" type="presParOf" srcId="{CCDC51FD-0124-46FF-945A-DF446AF5FBD3}" destId="{3EBA6997-332D-41ED-86DE-8924CAAA050A}" srcOrd="0" destOrd="0" presId="urn:microsoft.com/office/officeart/2005/8/layout/cycle6"/>
    <dgm:cxn modelId="{54570D3A-2D98-49F2-8B62-B352EE405273}" type="presParOf" srcId="{CCDC51FD-0124-46FF-945A-DF446AF5FBD3}" destId="{DA684CE5-4210-4A46-BB2B-BF6E518C95AF}" srcOrd="1" destOrd="0" presId="urn:microsoft.com/office/officeart/2005/8/layout/cycle6"/>
    <dgm:cxn modelId="{11A13EA5-A0B6-47D1-A998-8A6706BF6611}" type="presParOf" srcId="{CCDC51FD-0124-46FF-945A-DF446AF5FBD3}" destId="{8E5DA9D0-9C80-4C0A-BA21-2FA7EAFF71EE}" srcOrd="2" destOrd="0" presId="urn:microsoft.com/office/officeart/2005/8/layout/cycle6"/>
    <dgm:cxn modelId="{47ABD149-3AEB-4CC0-A08E-B31C0F82573F}" type="presParOf" srcId="{CCDC51FD-0124-46FF-945A-DF446AF5FBD3}" destId="{C8700B5A-AA47-4779-A888-278B702DED3D}" srcOrd="3" destOrd="0" presId="urn:microsoft.com/office/officeart/2005/8/layout/cycle6"/>
    <dgm:cxn modelId="{B48C5E04-19D2-4810-822A-5EBD7231C96D}" type="presParOf" srcId="{CCDC51FD-0124-46FF-945A-DF446AF5FBD3}" destId="{E5C49EF9-C470-409A-851E-F85E530FA93C}" srcOrd="4" destOrd="0" presId="urn:microsoft.com/office/officeart/2005/8/layout/cycle6"/>
    <dgm:cxn modelId="{035B81C4-F912-4008-82CB-7EA3FCA174C6}" type="presParOf" srcId="{CCDC51FD-0124-46FF-945A-DF446AF5FBD3}" destId="{43D1C5CA-4D59-48C4-8EBC-3DE04B6E1971}" srcOrd="5" destOrd="0" presId="urn:microsoft.com/office/officeart/2005/8/layout/cycle6"/>
    <dgm:cxn modelId="{5D93F0BC-7A2A-4E37-9FEA-D506088618B2}" type="presParOf" srcId="{CCDC51FD-0124-46FF-945A-DF446AF5FBD3}" destId="{15100F8D-F5F2-4C4B-A9D0-B651A03E8B27}" srcOrd="6" destOrd="0" presId="urn:microsoft.com/office/officeart/2005/8/layout/cycle6"/>
    <dgm:cxn modelId="{87F186BA-864C-4248-93F5-354631025D80}" type="presParOf" srcId="{CCDC51FD-0124-46FF-945A-DF446AF5FBD3}" destId="{6C805A1F-AD17-47FC-8982-B2C737235F54}" srcOrd="7" destOrd="0" presId="urn:microsoft.com/office/officeart/2005/8/layout/cycle6"/>
    <dgm:cxn modelId="{681BC925-2102-486F-9722-B63546BEDBD1}" type="presParOf" srcId="{CCDC51FD-0124-46FF-945A-DF446AF5FBD3}" destId="{230C60DE-374E-45AA-97FB-F2221237578D}" srcOrd="8" destOrd="0" presId="urn:microsoft.com/office/officeart/2005/8/layout/cycle6"/>
    <dgm:cxn modelId="{1F0078B5-55FD-4AF1-826F-C62314B99CDC}" type="presParOf" srcId="{CCDC51FD-0124-46FF-945A-DF446AF5FBD3}" destId="{4CEC87C2-34A1-477C-B523-099402879704}" srcOrd="9" destOrd="0" presId="urn:microsoft.com/office/officeart/2005/8/layout/cycle6"/>
    <dgm:cxn modelId="{8108AA32-82D5-4EF4-AF26-F5A4A0AE80B7}" type="presParOf" srcId="{CCDC51FD-0124-46FF-945A-DF446AF5FBD3}" destId="{3A97CAE6-B712-40F9-A0C9-DF8864E04A70}" srcOrd="10" destOrd="0" presId="urn:microsoft.com/office/officeart/2005/8/layout/cycle6"/>
    <dgm:cxn modelId="{D59CD381-A881-443D-9990-C80D1D94766A}" type="presParOf" srcId="{CCDC51FD-0124-46FF-945A-DF446AF5FBD3}" destId="{71F08D2B-997F-4FA7-A85B-C1AD4F42CD24}" srcOrd="11" destOrd="0" presId="urn:microsoft.com/office/officeart/2005/8/layout/cycle6"/>
    <dgm:cxn modelId="{9697D20F-0FD3-4AD9-AC31-7BBE3BC591F5}" type="presParOf" srcId="{CCDC51FD-0124-46FF-945A-DF446AF5FBD3}" destId="{0DE3B4CF-F6F5-4550-957B-98BE4AA06D44}" srcOrd="12" destOrd="0" presId="urn:microsoft.com/office/officeart/2005/8/layout/cycle6"/>
    <dgm:cxn modelId="{352E6CBD-FCF0-4C59-A722-2216E6C1291D}" type="presParOf" srcId="{CCDC51FD-0124-46FF-945A-DF446AF5FBD3}" destId="{0BC4081D-1E65-4CDD-A49A-AB7FB3F3E9A8}" srcOrd="13" destOrd="0" presId="urn:microsoft.com/office/officeart/2005/8/layout/cycle6"/>
    <dgm:cxn modelId="{B85FE694-D2EC-4E88-8F01-A8F278CA00D4}" type="presParOf" srcId="{CCDC51FD-0124-46FF-945A-DF446AF5FBD3}" destId="{1A1EDD53-03FB-4DFA-9561-5EE1984109EE}" srcOrd="14" destOrd="0" presId="urn:microsoft.com/office/officeart/2005/8/layout/cycle6"/>
    <dgm:cxn modelId="{71D71427-8274-470F-A50E-FC416F9840B9}" type="presParOf" srcId="{CCDC51FD-0124-46FF-945A-DF446AF5FBD3}" destId="{C5B65F47-A895-4E21-B87D-786F2C32AD1F}" srcOrd="15" destOrd="0" presId="urn:microsoft.com/office/officeart/2005/8/layout/cycle6"/>
    <dgm:cxn modelId="{93A93B4B-20A9-4EDF-A987-49DF2571513A}" type="presParOf" srcId="{CCDC51FD-0124-46FF-945A-DF446AF5FBD3}" destId="{33880791-9A8C-4FEB-AA42-3C0DCCC6A7F8}" srcOrd="16" destOrd="0" presId="urn:microsoft.com/office/officeart/2005/8/layout/cycle6"/>
    <dgm:cxn modelId="{84CF6682-CB64-44C3-A0C3-C188B975A591}" type="presParOf" srcId="{CCDC51FD-0124-46FF-945A-DF446AF5FBD3}" destId="{DB872D77-75A5-4E71-964A-BE5136856F8E}" srcOrd="17" destOrd="0" presId="urn:microsoft.com/office/officeart/2005/8/layout/cycle6"/>
    <dgm:cxn modelId="{9A32C559-C0C7-435A-9A9D-F4718F9165A6}" type="presParOf" srcId="{CCDC51FD-0124-46FF-945A-DF446AF5FBD3}" destId="{9CE2FACC-6175-435A-B612-55E1541C9CD5}" srcOrd="18" destOrd="0" presId="urn:microsoft.com/office/officeart/2005/8/layout/cycle6"/>
    <dgm:cxn modelId="{8FA1EEE6-76B1-4CDF-B8D8-A7AE306319DA}" type="presParOf" srcId="{CCDC51FD-0124-46FF-945A-DF446AF5FBD3}" destId="{B160CA8C-10D1-450C-AD96-CF109663E0FB}" srcOrd="19" destOrd="0" presId="urn:microsoft.com/office/officeart/2005/8/layout/cycle6"/>
    <dgm:cxn modelId="{CDC68C69-03CF-48F4-8103-3AEA4D36FF0F}" type="presParOf" srcId="{CCDC51FD-0124-46FF-945A-DF446AF5FBD3}" destId="{DCF26838-FB0C-4FCF-B33F-3FAD6B08A4FD}" srcOrd="20" destOrd="0" presId="urn:microsoft.com/office/officeart/2005/8/layout/cycle6"/>
    <dgm:cxn modelId="{93838568-58FF-4FDC-83FB-314989682D28}" type="presParOf" srcId="{CCDC51FD-0124-46FF-945A-DF446AF5FBD3}" destId="{A2F3F8F2-3479-41EF-9772-259435FA3AAE}" srcOrd="21" destOrd="0" presId="urn:microsoft.com/office/officeart/2005/8/layout/cycle6"/>
    <dgm:cxn modelId="{EB6F85D8-4A0F-46CA-B6C1-8828FC1A307D}" type="presParOf" srcId="{CCDC51FD-0124-46FF-945A-DF446AF5FBD3}" destId="{36DA986D-49B3-4C0D-9353-1164D983739A}" srcOrd="22" destOrd="0" presId="urn:microsoft.com/office/officeart/2005/8/layout/cycle6"/>
    <dgm:cxn modelId="{7D96DD03-4315-48CB-BBA5-7FC6F9194DD3}" type="presParOf" srcId="{CCDC51FD-0124-46FF-945A-DF446AF5FBD3}" destId="{52A28F3C-7178-42AD-827D-2CE75F6D2E8A}" srcOrd="23" destOrd="0" presId="urn:microsoft.com/office/officeart/2005/8/layout/cycle6"/>
    <dgm:cxn modelId="{60926742-9A54-4398-91E3-09A895D74CC0}" type="presParOf" srcId="{CCDC51FD-0124-46FF-945A-DF446AF5FBD3}" destId="{1AAB0DD9-D29D-4C47-9A13-541EE3A6C051}" srcOrd="24" destOrd="0" presId="urn:microsoft.com/office/officeart/2005/8/layout/cycle6"/>
    <dgm:cxn modelId="{A572F6EE-A9C9-4EED-8EC5-42485E3081B1}" type="presParOf" srcId="{CCDC51FD-0124-46FF-945A-DF446AF5FBD3}" destId="{1092FEA7-EB0F-4084-B0AB-E2A7BDFBCFD4}" srcOrd="25" destOrd="0" presId="urn:microsoft.com/office/officeart/2005/8/layout/cycle6"/>
    <dgm:cxn modelId="{E194A828-D4D5-46BF-B5ED-E7EF06AAF7C9}" type="presParOf" srcId="{CCDC51FD-0124-46FF-945A-DF446AF5FBD3}" destId="{5F9B300E-23CF-41D0-A9D1-FFBDA7FC1C7F}" srcOrd="26" destOrd="0" presId="urn:microsoft.com/office/officeart/2005/8/layout/cycle6"/>
    <dgm:cxn modelId="{AB2C576C-D570-4265-B640-03D2D9624B22}" type="presParOf" srcId="{CCDC51FD-0124-46FF-945A-DF446AF5FBD3}" destId="{31BB1D70-2E14-4BCC-A727-5923986FEC4D}" srcOrd="27" destOrd="0" presId="urn:microsoft.com/office/officeart/2005/8/layout/cycle6"/>
    <dgm:cxn modelId="{60102247-0BC7-49BB-B72D-B3A59959F7C0}" type="presParOf" srcId="{CCDC51FD-0124-46FF-945A-DF446AF5FBD3}" destId="{020B6734-A972-49AE-93F1-F9D9AAB41665}" srcOrd="28" destOrd="0" presId="urn:microsoft.com/office/officeart/2005/8/layout/cycle6"/>
    <dgm:cxn modelId="{631D7016-3334-4B28-B8D7-F10465518EC1}" type="presParOf" srcId="{CCDC51FD-0124-46FF-945A-DF446AF5FBD3}" destId="{9E855350-3944-4A42-942A-8BFAAED8AB21}" srcOrd="29" destOrd="0" presId="urn:microsoft.com/office/officeart/2005/8/layout/cycle6"/>
    <dgm:cxn modelId="{EDDDF029-4259-4335-A591-F9038CC34D11}" type="presParOf" srcId="{CCDC51FD-0124-46FF-945A-DF446AF5FBD3}" destId="{AC70F1AA-6440-4524-8D39-DB33F73031FD}" srcOrd="30" destOrd="0" presId="urn:microsoft.com/office/officeart/2005/8/layout/cycle6"/>
    <dgm:cxn modelId="{1D8C3ADD-5335-4BEE-9C8D-8933F8302A09}" type="presParOf" srcId="{CCDC51FD-0124-46FF-945A-DF446AF5FBD3}" destId="{1E061F14-66E0-4D14-824C-C34B9A3CC502}" srcOrd="31" destOrd="0" presId="urn:microsoft.com/office/officeart/2005/8/layout/cycle6"/>
    <dgm:cxn modelId="{0F1D5E0C-7D82-4E1E-9F16-A34A5C1DDCDC}" type="presParOf" srcId="{CCDC51FD-0124-46FF-945A-DF446AF5FBD3}" destId="{2B5A869B-5563-4395-92E2-9235BE45A83A}" srcOrd="32"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07BA77-BACB-4EEB-AAD3-440E2BE2A87A}" type="doc">
      <dgm:prSet loTypeId="urn:microsoft.com/office/officeart/2005/8/layout/radial3" loCatId="cycle" qsTypeId="urn:microsoft.com/office/officeart/2005/8/quickstyle/simple1" qsCatId="simple" csTypeId="urn:microsoft.com/office/officeart/2005/8/colors/accent1_3" csCatId="accent1" phldr="1"/>
      <dgm:spPr/>
      <dgm:t>
        <a:bodyPr/>
        <a:lstStyle/>
        <a:p>
          <a:endParaRPr lang="zh-CN" altLang="en-US"/>
        </a:p>
      </dgm:t>
    </dgm:pt>
    <dgm:pt modelId="{50D572B5-5803-40A4-83CA-470CBFE349ED}">
      <dgm:prSet phldrT="[文本]">
        <dgm:style>
          <a:lnRef idx="0">
            <a:schemeClr val="accent2"/>
          </a:lnRef>
          <a:fillRef idx="3">
            <a:schemeClr val="accent2"/>
          </a:fillRef>
          <a:effectRef idx="3">
            <a:schemeClr val="accent2"/>
          </a:effectRef>
          <a:fontRef idx="minor">
            <a:schemeClr val="lt1"/>
          </a:fontRef>
        </dgm:style>
      </dgm:prSet>
      <dgm:spPr/>
      <dgm:t>
        <a:bodyPr/>
        <a:lstStyle/>
        <a:p>
          <a:r>
            <a:rPr lang="zh-CN" altLang="en-US" dirty="0" smtClean="0"/>
            <a:t>俱乐部</a:t>
          </a:r>
          <a:endParaRPr lang="zh-CN" altLang="en-US" dirty="0"/>
        </a:p>
      </dgm:t>
    </dgm:pt>
    <dgm:pt modelId="{19440DFD-DCE6-409E-8A65-E0EB96E6D50D}" type="parTrans" cxnId="{A8C4568A-4B17-44E0-A801-CE516B7D79FB}">
      <dgm:prSet/>
      <dgm:spPr/>
      <dgm:t>
        <a:bodyPr/>
        <a:lstStyle/>
        <a:p>
          <a:endParaRPr lang="zh-CN" altLang="en-US"/>
        </a:p>
      </dgm:t>
    </dgm:pt>
    <dgm:pt modelId="{2F1BC187-CCE8-449B-88F3-EC638B6754AC}" type="sibTrans" cxnId="{A8C4568A-4B17-44E0-A801-CE516B7D79FB}">
      <dgm:prSet/>
      <dgm:spPr/>
      <dgm:t>
        <a:bodyPr/>
        <a:lstStyle/>
        <a:p>
          <a:endParaRPr lang="zh-CN" altLang="en-US"/>
        </a:p>
      </dgm:t>
    </dgm:pt>
    <dgm:pt modelId="{085B0E12-816A-4A79-9E93-BD225FF7B42D}">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dirty="0" smtClean="0">
              <a:solidFill>
                <a:schemeClr val="bg1"/>
              </a:solidFill>
            </a:rPr>
            <a:t>会员代表</a:t>
          </a:r>
          <a:endParaRPr lang="zh-CN" altLang="en-US" dirty="0">
            <a:solidFill>
              <a:schemeClr val="bg1"/>
            </a:solidFill>
          </a:endParaRPr>
        </a:p>
      </dgm:t>
    </dgm:pt>
    <dgm:pt modelId="{EAB3A1E2-88F8-47B8-A7FA-C31C990BD70C}" type="parTrans" cxnId="{5C1CBB53-705D-4C13-8B2D-6660F3E45B8C}">
      <dgm:prSet/>
      <dgm:spPr/>
      <dgm:t>
        <a:bodyPr/>
        <a:lstStyle/>
        <a:p>
          <a:endParaRPr lang="zh-CN" altLang="en-US"/>
        </a:p>
      </dgm:t>
    </dgm:pt>
    <dgm:pt modelId="{580EC83E-3D1D-4A7F-A6B1-CCBAE00F34D9}" type="sibTrans" cxnId="{5C1CBB53-705D-4C13-8B2D-6660F3E45B8C}">
      <dgm:prSet/>
      <dgm:spPr/>
      <dgm:t>
        <a:bodyPr/>
        <a:lstStyle/>
        <a:p>
          <a:endParaRPr lang="zh-CN" altLang="en-US"/>
        </a:p>
      </dgm:t>
    </dgm:pt>
    <dgm:pt modelId="{3DC2D233-1A3B-400A-9845-6A20DB30AE23}">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dirty="0" smtClean="0">
              <a:solidFill>
                <a:schemeClr val="bg1"/>
              </a:solidFill>
            </a:rPr>
            <a:t>会员代表</a:t>
          </a:r>
          <a:endParaRPr lang="zh-CN" altLang="en-US" dirty="0">
            <a:solidFill>
              <a:schemeClr val="bg1"/>
            </a:solidFill>
          </a:endParaRPr>
        </a:p>
      </dgm:t>
    </dgm:pt>
    <dgm:pt modelId="{4716C300-F4B5-4343-8544-B7F12B8F62A7}" type="parTrans" cxnId="{53268738-B19E-4206-9DB9-4E94C0FB3ABE}">
      <dgm:prSet/>
      <dgm:spPr/>
      <dgm:t>
        <a:bodyPr/>
        <a:lstStyle/>
        <a:p>
          <a:endParaRPr lang="zh-CN" altLang="en-US"/>
        </a:p>
      </dgm:t>
    </dgm:pt>
    <dgm:pt modelId="{5FB15A63-CE02-4608-9CBE-1DC5D6D50127}" type="sibTrans" cxnId="{53268738-B19E-4206-9DB9-4E94C0FB3ABE}">
      <dgm:prSet/>
      <dgm:spPr/>
      <dgm:t>
        <a:bodyPr/>
        <a:lstStyle/>
        <a:p>
          <a:endParaRPr lang="zh-CN" altLang="en-US"/>
        </a:p>
      </dgm:t>
    </dgm:pt>
    <dgm:pt modelId="{215EDE0B-22B4-447F-A7F8-9BE11925AC81}">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dirty="0" smtClean="0">
              <a:solidFill>
                <a:schemeClr val="bg1"/>
              </a:solidFill>
            </a:rPr>
            <a:t>会员代表</a:t>
          </a:r>
          <a:endParaRPr lang="zh-CN" altLang="en-US" dirty="0">
            <a:solidFill>
              <a:schemeClr val="bg1"/>
            </a:solidFill>
          </a:endParaRPr>
        </a:p>
      </dgm:t>
    </dgm:pt>
    <dgm:pt modelId="{C4745360-679E-4E2B-B4E4-083D5848ED37}" type="parTrans" cxnId="{B7C40E87-DB07-48AB-969F-6978F3FF9DE3}">
      <dgm:prSet/>
      <dgm:spPr/>
      <dgm:t>
        <a:bodyPr/>
        <a:lstStyle/>
        <a:p>
          <a:endParaRPr lang="zh-CN" altLang="en-US"/>
        </a:p>
      </dgm:t>
    </dgm:pt>
    <dgm:pt modelId="{B80243DC-0D69-4B3A-B379-6F4273164434}" type="sibTrans" cxnId="{B7C40E87-DB07-48AB-969F-6978F3FF9DE3}">
      <dgm:prSet/>
      <dgm:spPr/>
      <dgm:t>
        <a:bodyPr/>
        <a:lstStyle/>
        <a:p>
          <a:endParaRPr lang="zh-CN" altLang="en-US"/>
        </a:p>
      </dgm:t>
    </dgm:pt>
    <dgm:pt modelId="{FC890E2C-62AC-48DB-A638-78323C43CBA2}">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dirty="0" smtClean="0">
              <a:solidFill>
                <a:schemeClr val="bg1"/>
              </a:solidFill>
            </a:rPr>
            <a:t>会员代表</a:t>
          </a:r>
          <a:endParaRPr lang="zh-CN" altLang="en-US" dirty="0">
            <a:solidFill>
              <a:schemeClr val="bg1"/>
            </a:solidFill>
          </a:endParaRPr>
        </a:p>
      </dgm:t>
    </dgm:pt>
    <dgm:pt modelId="{E80C5B51-0429-4179-BA93-877ADC7C4988}" type="parTrans" cxnId="{9A04D987-EB46-4A73-BDC8-A41DB043443C}">
      <dgm:prSet/>
      <dgm:spPr/>
      <dgm:t>
        <a:bodyPr/>
        <a:lstStyle/>
        <a:p>
          <a:endParaRPr lang="zh-CN" altLang="en-US"/>
        </a:p>
      </dgm:t>
    </dgm:pt>
    <dgm:pt modelId="{951A8C0E-BD62-4E04-81E4-C068B21DAD28}" type="sibTrans" cxnId="{9A04D987-EB46-4A73-BDC8-A41DB043443C}">
      <dgm:prSet/>
      <dgm:spPr/>
      <dgm:t>
        <a:bodyPr/>
        <a:lstStyle/>
        <a:p>
          <a:endParaRPr lang="zh-CN" altLang="en-US"/>
        </a:p>
      </dgm:t>
    </dgm:pt>
    <dgm:pt modelId="{E0C2BDF0-80EE-4B69-B96F-99F32758B294}">
      <dgm:prSet phldrT="[文本]">
        <dgm:style>
          <a:lnRef idx="1">
            <a:schemeClr val="accent6"/>
          </a:lnRef>
          <a:fillRef idx="3">
            <a:schemeClr val="accent6"/>
          </a:fillRef>
          <a:effectRef idx="2">
            <a:schemeClr val="accent6"/>
          </a:effectRef>
          <a:fontRef idx="minor">
            <a:schemeClr val="lt1"/>
          </a:fontRef>
        </dgm:style>
      </dgm:prSet>
      <dgm:spPr/>
      <dgm:t>
        <a:bodyPr/>
        <a:lstStyle/>
        <a:p>
          <a:r>
            <a:rPr lang="zh-CN" altLang="en-US" dirty="0" smtClean="0">
              <a:solidFill>
                <a:schemeClr val="bg1"/>
              </a:solidFill>
            </a:rPr>
            <a:t>会员代表</a:t>
          </a:r>
          <a:endParaRPr lang="zh-CN" altLang="en-US" dirty="0">
            <a:solidFill>
              <a:schemeClr val="bg1"/>
            </a:solidFill>
          </a:endParaRPr>
        </a:p>
      </dgm:t>
    </dgm:pt>
    <dgm:pt modelId="{299987D1-C064-4C90-BA27-E32129F5A515}" type="parTrans" cxnId="{A25E259A-2C8C-445B-8CAF-B603411B735A}">
      <dgm:prSet/>
      <dgm:spPr/>
      <dgm:t>
        <a:bodyPr/>
        <a:lstStyle/>
        <a:p>
          <a:endParaRPr lang="zh-CN" altLang="en-US"/>
        </a:p>
      </dgm:t>
    </dgm:pt>
    <dgm:pt modelId="{54583528-DB60-445A-A296-12B203DA211A}" type="sibTrans" cxnId="{A25E259A-2C8C-445B-8CAF-B603411B735A}">
      <dgm:prSet/>
      <dgm:spPr/>
      <dgm:t>
        <a:bodyPr/>
        <a:lstStyle/>
        <a:p>
          <a:endParaRPr lang="zh-CN" altLang="en-US"/>
        </a:p>
      </dgm:t>
    </dgm:pt>
    <dgm:pt modelId="{C0D7A7E3-87D8-4ADF-8DC5-D7B608F3DDC6}" type="pres">
      <dgm:prSet presAssocID="{8707BA77-BACB-4EEB-AAD3-440E2BE2A87A}" presName="composite" presStyleCnt="0">
        <dgm:presLayoutVars>
          <dgm:chMax val="1"/>
          <dgm:dir/>
          <dgm:resizeHandles val="exact"/>
        </dgm:presLayoutVars>
      </dgm:prSet>
      <dgm:spPr/>
      <dgm:t>
        <a:bodyPr/>
        <a:lstStyle/>
        <a:p>
          <a:endParaRPr lang="zh-CN" altLang="en-US"/>
        </a:p>
      </dgm:t>
    </dgm:pt>
    <dgm:pt modelId="{35FED41C-3A17-4DC5-A14B-700D76B59DA0}" type="pres">
      <dgm:prSet presAssocID="{8707BA77-BACB-4EEB-AAD3-440E2BE2A87A}" presName="radial" presStyleCnt="0">
        <dgm:presLayoutVars>
          <dgm:animLvl val="ctr"/>
        </dgm:presLayoutVars>
      </dgm:prSet>
      <dgm:spPr/>
    </dgm:pt>
    <dgm:pt modelId="{328F74E7-EEB5-4F8F-94C3-650383F56BAF}" type="pres">
      <dgm:prSet presAssocID="{50D572B5-5803-40A4-83CA-470CBFE349ED}" presName="centerShape" presStyleLbl="vennNode1" presStyleIdx="0" presStyleCnt="6"/>
      <dgm:spPr/>
      <dgm:t>
        <a:bodyPr/>
        <a:lstStyle/>
        <a:p>
          <a:endParaRPr lang="zh-CN" altLang="en-US"/>
        </a:p>
      </dgm:t>
    </dgm:pt>
    <dgm:pt modelId="{F4C9C30F-6CBE-42A9-8944-F4C4E75B3883}" type="pres">
      <dgm:prSet presAssocID="{085B0E12-816A-4A79-9E93-BD225FF7B42D}" presName="node" presStyleLbl="vennNode1" presStyleIdx="1" presStyleCnt="6">
        <dgm:presLayoutVars>
          <dgm:bulletEnabled val="1"/>
        </dgm:presLayoutVars>
      </dgm:prSet>
      <dgm:spPr/>
      <dgm:t>
        <a:bodyPr/>
        <a:lstStyle/>
        <a:p>
          <a:endParaRPr lang="zh-CN" altLang="en-US"/>
        </a:p>
      </dgm:t>
    </dgm:pt>
    <dgm:pt modelId="{94B66682-1038-4180-8205-B41445053F46}" type="pres">
      <dgm:prSet presAssocID="{3DC2D233-1A3B-400A-9845-6A20DB30AE23}" presName="node" presStyleLbl="vennNode1" presStyleIdx="2" presStyleCnt="6">
        <dgm:presLayoutVars>
          <dgm:bulletEnabled val="1"/>
        </dgm:presLayoutVars>
      </dgm:prSet>
      <dgm:spPr/>
      <dgm:t>
        <a:bodyPr/>
        <a:lstStyle/>
        <a:p>
          <a:endParaRPr lang="zh-CN" altLang="en-US"/>
        </a:p>
      </dgm:t>
    </dgm:pt>
    <dgm:pt modelId="{0FC09C40-7630-4FAE-A1F0-42158A39477F}" type="pres">
      <dgm:prSet presAssocID="{215EDE0B-22B4-447F-A7F8-9BE11925AC81}" presName="node" presStyleLbl="vennNode1" presStyleIdx="3" presStyleCnt="6">
        <dgm:presLayoutVars>
          <dgm:bulletEnabled val="1"/>
        </dgm:presLayoutVars>
      </dgm:prSet>
      <dgm:spPr/>
      <dgm:t>
        <a:bodyPr/>
        <a:lstStyle/>
        <a:p>
          <a:endParaRPr lang="zh-CN" altLang="en-US"/>
        </a:p>
      </dgm:t>
    </dgm:pt>
    <dgm:pt modelId="{B807535D-B063-443C-B704-86D495D1ED1F}" type="pres">
      <dgm:prSet presAssocID="{FC890E2C-62AC-48DB-A638-78323C43CBA2}" presName="node" presStyleLbl="vennNode1" presStyleIdx="4" presStyleCnt="6">
        <dgm:presLayoutVars>
          <dgm:bulletEnabled val="1"/>
        </dgm:presLayoutVars>
      </dgm:prSet>
      <dgm:spPr/>
      <dgm:t>
        <a:bodyPr/>
        <a:lstStyle/>
        <a:p>
          <a:endParaRPr lang="zh-CN" altLang="en-US"/>
        </a:p>
      </dgm:t>
    </dgm:pt>
    <dgm:pt modelId="{B4E4A309-CEAF-4467-A504-E35D14DAE040}" type="pres">
      <dgm:prSet presAssocID="{E0C2BDF0-80EE-4B69-B96F-99F32758B294}" presName="node" presStyleLbl="vennNode1" presStyleIdx="5" presStyleCnt="6">
        <dgm:presLayoutVars>
          <dgm:bulletEnabled val="1"/>
        </dgm:presLayoutVars>
      </dgm:prSet>
      <dgm:spPr/>
      <dgm:t>
        <a:bodyPr/>
        <a:lstStyle/>
        <a:p>
          <a:endParaRPr lang="zh-CN" altLang="en-US"/>
        </a:p>
      </dgm:t>
    </dgm:pt>
  </dgm:ptLst>
  <dgm:cxnLst>
    <dgm:cxn modelId="{3BDB0982-89E8-451F-8F94-2629130CBE04}" type="presOf" srcId="{8707BA77-BACB-4EEB-AAD3-440E2BE2A87A}" destId="{C0D7A7E3-87D8-4ADF-8DC5-D7B608F3DDC6}" srcOrd="0" destOrd="0" presId="urn:microsoft.com/office/officeart/2005/8/layout/radial3"/>
    <dgm:cxn modelId="{53268738-B19E-4206-9DB9-4E94C0FB3ABE}" srcId="{50D572B5-5803-40A4-83CA-470CBFE349ED}" destId="{3DC2D233-1A3B-400A-9845-6A20DB30AE23}" srcOrd="1" destOrd="0" parTransId="{4716C300-F4B5-4343-8544-B7F12B8F62A7}" sibTransId="{5FB15A63-CE02-4608-9CBE-1DC5D6D50127}"/>
    <dgm:cxn modelId="{2BDE7BE0-2909-4581-A030-575C4E3A31EB}" type="presOf" srcId="{E0C2BDF0-80EE-4B69-B96F-99F32758B294}" destId="{B4E4A309-CEAF-4467-A504-E35D14DAE040}" srcOrd="0" destOrd="0" presId="urn:microsoft.com/office/officeart/2005/8/layout/radial3"/>
    <dgm:cxn modelId="{45B4B319-5E63-4A05-864F-DCCEB2E28F18}" type="presOf" srcId="{50D572B5-5803-40A4-83CA-470CBFE349ED}" destId="{328F74E7-EEB5-4F8F-94C3-650383F56BAF}" srcOrd="0" destOrd="0" presId="urn:microsoft.com/office/officeart/2005/8/layout/radial3"/>
    <dgm:cxn modelId="{A8C4568A-4B17-44E0-A801-CE516B7D79FB}" srcId="{8707BA77-BACB-4EEB-AAD3-440E2BE2A87A}" destId="{50D572B5-5803-40A4-83CA-470CBFE349ED}" srcOrd="0" destOrd="0" parTransId="{19440DFD-DCE6-409E-8A65-E0EB96E6D50D}" sibTransId="{2F1BC187-CCE8-449B-88F3-EC638B6754AC}"/>
    <dgm:cxn modelId="{9CF93B51-CDB0-4172-929F-6CB05F17C651}" type="presOf" srcId="{215EDE0B-22B4-447F-A7F8-9BE11925AC81}" destId="{0FC09C40-7630-4FAE-A1F0-42158A39477F}" srcOrd="0" destOrd="0" presId="urn:microsoft.com/office/officeart/2005/8/layout/radial3"/>
    <dgm:cxn modelId="{3F918FB5-7EAE-455A-B724-5E81F2891250}" type="presOf" srcId="{3DC2D233-1A3B-400A-9845-6A20DB30AE23}" destId="{94B66682-1038-4180-8205-B41445053F46}" srcOrd="0" destOrd="0" presId="urn:microsoft.com/office/officeart/2005/8/layout/radial3"/>
    <dgm:cxn modelId="{A25E259A-2C8C-445B-8CAF-B603411B735A}" srcId="{50D572B5-5803-40A4-83CA-470CBFE349ED}" destId="{E0C2BDF0-80EE-4B69-B96F-99F32758B294}" srcOrd="4" destOrd="0" parTransId="{299987D1-C064-4C90-BA27-E32129F5A515}" sibTransId="{54583528-DB60-445A-A296-12B203DA211A}"/>
    <dgm:cxn modelId="{8EA549D5-C07A-46FC-9C20-BD86A3E2C3F9}" type="presOf" srcId="{085B0E12-816A-4A79-9E93-BD225FF7B42D}" destId="{F4C9C30F-6CBE-42A9-8944-F4C4E75B3883}" srcOrd="0" destOrd="0" presId="urn:microsoft.com/office/officeart/2005/8/layout/radial3"/>
    <dgm:cxn modelId="{B7C40E87-DB07-48AB-969F-6978F3FF9DE3}" srcId="{50D572B5-5803-40A4-83CA-470CBFE349ED}" destId="{215EDE0B-22B4-447F-A7F8-9BE11925AC81}" srcOrd="2" destOrd="0" parTransId="{C4745360-679E-4E2B-B4E4-083D5848ED37}" sibTransId="{B80243DC-0D69-4B3A-B379-6F4273164434}"/>
    <dgm:cxn modelId="{5C1CBB53-705D-4C13-8B2D-6660F3E45B8C}" srcId="{50D572B5-5803-40A4-83CA-470CBFE349ED}" destId="{085B0E12-816A-4A79-9E93-BD225FF7B42D}" srcOrd="0" destOrd="0" parTransId="{EAB3A1E2-88F8-47B8-A7FA-C31C990BD70C}" sibTransId="{580EC83E-3D1D-4A7F-A6B1-CCBAE00F34D9}"/>
    <dgm:cxn modelId="{9A04D987-EB46-4A73-BDC8-A41DB043443C}" srcId="{50D572B5-5803-40A4-83CA-470CBFE349ED}" destId="{FC890E2C-62AC-48DB-A638-78323C43CBA2}" srcOrd="3" destOrd="0" parTransId="{E80C5B51-0429-4179-BA93-877ADC7C4988}" sibTransId="{951A8C0E-BD62-4E04-81E4-C068B21DAD28}"/>
    <dgm:cxn modelId="{3F2FA8AD-9876-4383-B7D8-D528B5C15268}" type="presOf" srcId="{FC890E2C-62AC-48DB-A638-78323C43CBA2}" destId="{B807535D-B063-443C-B704-86D495D1ED1F}" srcOrd="0" destOrd="0" presId="urn:microsoft.com/office/officeart/2005/8/layout/radial3"/>
    <dgm:cxn modelId="{5591D6AF-CCC7-47AD-B7AC-A9830579277A}" type="presParOf" srcId="{C0D7A7E3-87D8-4ADF-8DC5-D7B608F3DDC6}" destId="{35FED41C-3A17-4DC5-A14B-700D76B59DA0}" srcOrd="0" destOrd="0" presId="urn:microsoft.com/office/officeart/2005/8/layout/radial3"/>
    <dgm:cxn modelId="{6C851251-01E9-4859-8CB2-CFAC52B2C137}" type="presParOf" srcId="{35FED41C-3A17-4DC5-A14B-700D76B59DA0}" destId="{328F74E7-EEB5-4F8F-94C3-650383F56BAF}" srcOrd="0" destOrd="0" presId="urn:microsoft.com/office/officeart/2005/8/layout/radial3"/>
    <dgm:cxn modelId="{72832623-E388-4ACB-9DC1-55800218E609}" type="presParOf" srcId="{35FED41C-3A17-4DC5-A14B-700D76B59DA0}" destId="{F4C9C30F-6CBE-42A9-8944-F4C4E75B3883}" srcOrd="1" destOrd="0" presId="urn:microsoft.com/office/officeart/2005/8/layout/radial3"/>
    <dgm:cxn modelId="{B08650B7-D90E-4B03-B608-F714358E3840}" type="presParOf" srcId="{35FED41C-3A17-4DC5-A14B-700D76B59DA0}" destId="{94B66682-1038-4180-8205-B41445053F46}" srcOrd="2" destOrd="0" presId="urn:microsoft.com/office/officeart/2005/8/layout/radial3"/>
    <dgm:cxn modelId="{E432269C-8B09-4F4C-BB7D-5126186B253A}" type="presParOf" srcId="{35FED41C-3A17-4DC5-A14B-700D76B59DA0}" destId="{0FC09C40-7630-4FAE-A1F0-42158A39477F}" srcOrd="3" destOrd="0" presId="urn:microsoft.com/office/officeart/2005/8/layout/radial3"/>
    <dgm:cxn modelId="{82266095-F5F5-4FEC-8A64-724492EAC975}" type="presParOf" srcId="{35FED41C-3A17-4DC5-A14B-700D76B59DA0}" destId="{B807535D-B063-443C-B704-86D495D1ED1F}" srcOrd="4" destOrd="0" presId="urn:microsoft.com/office/officeart/2005/8/layout/radial3"/>
    <dgm:cxn modelId="{2D3E67B6-FC44-4139-951F-95495EB850FF}" type="presParOf" srcId="{35FED41C-3A17-4DC5-A14B-700D76B59DA0}" destId="{B4E4A309-CEAF-4467-A504-E35D14DAE040}" srcOrd="5" destOrd="0" presId="urn:microsoft.com/office/officeart/2005/8/layout/radial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C518F3-1290-4CC3-9CE6-59E7676F16F2}"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zh-CN" altLang="en-US"/>
        </a:p>
      </dgm:t>
    </dgm:pt>
    <dgm:pt modelId="{BF050FF0-8556-40C8-BD23-DB09BC3810B2}">
      <dgm:prSet phldrT="[文本]"/>
      <dgm:spPr/>
      <dgm:t>
        <a:bodyPr/>
        <a:lstStyle/>
        <a:p>
          <a:r>
            <a:rPr lang="zh-CN" altLang="en-US" dirty="0" smtClean="0"/>
            <a:t>总公司</a:t>
          </a:r>
          <a:endParaRPr lang="zh-CN" altLang="en-US" dirty="0"/>
        </a:p>
      </dgm:t>
    </dgm:pt>
    <dgm:pt modelId="{0F6499C5-8498-44C6-B37F-6626BED6FA2B}" type="parTrans" cxnId="{A3AAE109-9926-4272-BC91-2959CC03AD08}">
      <dgm:prSet/>
      <dgm:spPr/>
      <dgm:t>
        <a:bodyPr/>
        <a:lstStyle/>
        <a:p>
          <a:endParaRPr lang="zh-CN" altLang="en-US"/>
        </a:p>
      </dgm:t>
    </dgm:pt>
    <dgm:pt modelId="{DEF6F0ED-67B0-42B9-9BB7-0F7DB046AF5C}" type="sibTrans" cxnId="{A3AAE109-9926-4272-BC91-2959CC03AD08}">
      <dgm:prSet/>
      <dgm:spPr/>
      <dgm:t>
        <a:bodyPr/>
        <a:lstStyle/>
        <a:p>
          <a:endParaRPr lang="zh-CN" altLang="en-US"/>
        </a:p>
      </dgm:t>
    </dgm:pt>
    <dgm:pt modelId="{06AA8351-5C17-41C3-BD25-D34C6DEEB682}">
      <dgm:prSet phldrT="[文本]"/>
      <dgm:spPr/>
      <dgm:t>
        <a:bodyPr/>
        <a:lstStyle/>
        <a:p>
          <a:r>
            <a:rPr lang="zh-CN" altLang="en-US" dirty="0" smtClean="0"/>
            <a:t>分公司</a:t>
          </a:r>
          <a:endParaRPr lang="zh-CN" altLang="en-US" dirty="0"/>
        </a:p>
      </dgm:t>
    </dgm:pt>
    <dgm:pt modelId="{4C33D092-C298-4559-834C-DD753F9056D3}" type="parTrans" cxnId="{1F9FDFD6-A447-41D6-83EC-E7A367987F46}">
      <dgm:prSet/>
      <dgm:spPr/>
      <dgm:t>
        <a:bodyPr/>
        <a:lstStyle/>
        <a:p>
          <a:endParaRPr lang="zh-CN" altLang="en-US"/>
        </a:p>
      </dgm:t>
    </dgm:pt>
    <dgm:pt modelId="{B7A22566-CFE5-4F2A-99C8-58F619925B06}" type="sibTrans" cxnId="{1F9FDFD6-A447-41D6-83EC-E7A367987F46}">
      <dgm:prSet/>
      <dgm:spPr/>
      <dgm:t>
        <a:bodyPr/>
        <a:lstStyle/>
        <a:p>
          <a:endParaRPr lang="zh-CN" altLang="en-US"/>
        </a:p>
      </dgm:t>
    </dgm:pt>
    <dgm:pt modelId="{0EF1F21D-26EE-4079-81F3-C7B4A8A7D2BE}">
      <dgm:prSet phldrT="[文本]"/>
      <dgm:spPr/>
      <dgm:t>
        <a:bodyPr/>
        <a:lstStyle/>
        <a:p>
          <a:r>
            <a:rPr lang="zh-CN" altLang="en-US" dirty="0" smtClean="0"/>
            <a:t>俱乐部</a:t>
          </a:r>
          <a:endParaRPr lang="zh-CN" altLang="en-US" dirty="0"/>
        </a:p>
      </dgm:t>
    </dgm:pt>
    <dgm:pt modelId="{65B657B6-FC16-4AD1-B0CD-CC077B22D5B3}" type="parTrans" cxnId="{DF02F75A-30DC-4687-AE0F-A8C49DD0E2CF}">
      <dgm:prSet/>
      <dgm:spPr/>
      <dgm:t>
        <a:bodyPr/>
        <a:lstStyle/>
        <a:p>
          <a:endParaRPr lang="zh-CN" altLang="en-US"/>
        </a:p>
      </dgm:t>
    </dgm:pt>
    <dgm:pt modelId="{F2B4E8F6-9192-4715-9A4D-8DE3362559A5}" type="sibTrans" cxnId="{DF02F75A-30DC-4687-AE0F-A8C49DD0E2CF}">
      <dgm:prSet/>
      <dgm:spPr/>
      <dgm:t>
        <a:bodyPr/>
        <a:lstStyle/>
        <a:p>
          <a:endParaRPr lang="zh-CN" altLang="en-US"/>
        </a:p>
      </dgm:t>
    </dgm:pt>
    <dgm:pt modelId="{766EE684-427B-4BF6-8573-CDC179321AA2}">
      <dgm:prSet phldrT="[文本]"/>
      <dgm:spPr/>
      <dgm:t>
        <a:bodyPr/>
        <a:lstStyle/>
        <a:p>
          <a:r>
            <a:rPr lang="zh-CN" altLang="en-US" dirty="0" smtClean="0"/>
            <a:t>俱乐部</a:t>
          </a:r>
          <a:endParaRPr lang="zh-CN" altLang="en-US" dirty="0"/>
        </a:p>
      </dgm:t>
    </dgm:pt>
    <dgm:pt modelId="{6F2BB37F-6DD1-4A9A-8A15-64116E6A2F92}" type="parTrans" cxnId="{4CCFCF7A-E2C7-4A52-AEF5-C1C7F4B29F92}">
      <dgm:prSet/>
      <dgm:spPr/>
      <dgm:t>
        <a:bodyPr/>
        <a:lstStyle/>
        <a:p>
          <a:endParaRPr lang="zh-CN" altLang="en-US"/>
        </a:p>
      </dgm:t>
    </dgm:pt>
    <dgm:pt modelId="{978350AF-EBD6-43E7-BDE1-2065A4807C24}" type="sibTrans" cxnId="{4CCFCF7A-E2C7-4A52-AEF5-C1C7F4B29F92}">
      <dgm:prSet/>
      <dgm:spPr/>
      <dgm:t>
        <a:bodyPr/>
        <a:lstStyle/>
        <a:p>
          <a:endParaRPr lang="zh-CN" altLang="en-US"/>
        </a:p>
      </dgm:t>
    </dgm:pt>
    <dgm:pt modelId="{858728AD-E45D-44C8-BCBB-1F9EB25FDA7B}">
      <dgm:prSet phldrT="[文本]"/>
      <dgm:spPr/>
      <dgm:t>
        <a:bodyPr/>
        <a:lstStyle/>
        <a:p>
          <a:r>
            <a:rPr lang="zh-CN" altLang="en-US" dirty="0" smtClean="0"/>
            <a:t>俱乐部</a:t>
          </a:r>
          <a:endParaRPr lang="zh-CN" altLang="en-US" dirty="0"/>
        </a:p>
      </dgm:t>
    </dgm:pt>
    <dgm:pt modelId="{D746CDFF-7C6A-49FB-8A18-585A9CAD5C77}" type="parTrans" cxnId="{EA18DF29-B71A-43BE-B634-46DD6DCCD976}">
      <dgm:prSet/>
      <dgm:spPr/>
      <dgm:t>
        <a:bodyPr/>
        <a:lstStyle/>
        <a:p>
          <a:endParaRPr lang="zh-CN" altLang="en-US"/>
        </a:p>
      </dgm:t>
    </dgm:pt>
    <dgm:pt modelId="{25FD9E26-A2AE-42D8-8CA2-2ECA6F57B45D}" type="sibTrans" cxnId="{EA18DF29-B71A-43BE-B634-46DD6DCCD976}">
      <dgm:prSet/>
      <dgm:spPr/>
      <dgm:t>
        <a:bodyPr/>
        <a:lstStyle/>
        <a:p>
          <a:endParaRPr lang="zh-CN" altLang="en-US"/>
        </a:p>
      </dgm:t>
    </dgm:pt>
    <dgm:pt modelId="{A128438E-6F88-4AB0-B6A7-CB650A28D38D}">
      <dgm:prSet phldrT="[文本]"/>
      <dgm:spPr/>
      <dgm:t>
        <a:bodyPr/>
        <a:lstStyle/>
        <a:p>
          <a:r>
            <a:rPr lang="zh-CN" altLang="en-US" dirty="0" smtClean="0"/>
            <a:t>全国</a:t>
          </a:r>
          <a:endParaRPr lang="zh-CN" altLang="en-US" dirty="0"/>
        </a:p>
      </dgm:t>
    </dgm:pt>
    <dgm:pt modelId="{73E0F44E-73FE-4634-86E4-BDA5696C5736}" type="parTrans" cxnId="{CBF68914-FA73-457C-A082-425B5A6B5021}">
      <dgm:prSet/>
      <dgm:spPr/>
      <dgm:t>
        <a:bodyPr/>
        <a:lstStyle/>
        <a:p>
          <a:endParaRPr lang="zh-CN" altLang="en-US"/>
        </a:p>
      </dgm:t>
    </dgm:pt>
    <dgm:pt modelId="{0F88A085-5A9D-4A2A-8591-7D59008E7FB0}" type="sibTrans" cxnId="{CBF68914-FA73-457C-A082-425B5A6B5021}">
      <dgm:prSet/>
      <dgm:spPr/>
      <dgm:t>
        <a:bodyPr/>
        <a:lstStyle/>
        <a:p>
          <a:endParaRPr lang="zh-CN" altLang="en-US"/>
        </a:p>
      </dgm:t>
    </dgm:pt>
    <dgm:pt modelId="{70CC75E0-B25A-4E19-BBE5-EB74A7772BDC}">
      <dgm:prSet phldrT="[文本]"/>
      <dgm:spPr/>
      <dgm:t>
        <a:bodyPr/>
        <a:lstStyle/>
        <a:p>
          <a:r>
            <a:rPr lang="zh-CN" altLang="en-US" dirty="0" smtClean="0"/>
            <a:t>片区</a:t>
          </a:r>
          <a:endParaRPr lang="zh-CN" altLang="en-US" dirty="0"/>
        </a:p>
      </dgm:t>
    </dgm:pt>
    <dgm:pt modelId="{EC6E8846-E3FA-422C-B062-8A1B60CA47D8}" type="parTrans" cxnId="{4558621C-6F71-4818-8E0E-01AF7C8FD3D8}">
      <dgm:prSet/>
      <dgm:spPr/>
      <dgm:t>
        <a:bodyPr/>
        <a:lstStyle/>
        <a:p>
          <a:endParaRPr lang="zh-CN" altLang="en-US"/>
        </a:p>
      </dgm:t>
    </dgm:pt>
    <dgm:pt modelId="{2F92D54D-1969-4171-AAE2-1C0CECB96D0F}" type="sibTrans" cxnId="{4558621C-6F71-4818-8E0E-01AF7C8FD3D8}">
      <dgm:prSet/>
      <dgm:spPr/>
      <dgm:t>
        <a:bodyPr/>
        <a:lstStyle/>
        <a:p>
          <a:endParaRPr lang="zh-CN" altLang="en-US"/>
        </a:p>
      </dgm:t>
    </dgm:pt>
    <dgm:pt modelId="{8EE1EA3C-FD42-4C08-B5AF-9DBD0F14662D}">
      <dgm:prSet phldrT="[文本]"/>
      <dgm:spPr/>
      <dgm:t>
        <a:bodyPr/>
        <a:lstStyle/>
        <a:p>
          <a:r>
            <a:rPr lang="zh-CN" altLang="en-US" dirty="0" smtClean="0"/>
            <a:t>地方（加盟为主）</a:t>
          </a:r>
          <a:endParaRPr lang="zh-CN" altLang="en-US" dirty="0"/>
        </a:p>
      </dgm:t>
    </dgm:pt>
    <dgm:pt modelId="{1FF023D7-8E65-4E4A-A561-A9799DF00929}" type="parTrans" cxnId="{424E0106-52DD-47A9-9BA7-0146D08D8CF8}">
      <dgm:prSet/>
      <dgm:spPr/>
      <dgm:t>
        <a:bodyPr/>
        <a:lstStyle/>
        <a:p>
          <a:endParaRPr lang="zh-CN" altLang="en-US"/>
        </a:p>
      </dgm:t>
    </dgm:pt>
    <dgm:pt modelId="{BFB55D54-453C-4C6B-BD52-8D756F6C3D0B}" type="sibTrans" cxnId="{424E0106-52DD-47A9-9BA7-0146D08D8CF8}">
      <dgm:prSet/>
      <dgm:spPr/>
      <dgm:t>
        <a:bodyPr/>
        <a:lstStyle/>
        <a:p>
          <a:endParaRPr lang="zh-CN" altLang="en-US"/>
        </a:p>
      </dgm:t>
    </dgm:pt>
    <dgm:pt modelId="{BB34EC99-9842-4D8E-B7B9-7FB0ACEC3061}">
      <dgm:prSet phldrT="[文本]"/>
      <dgm:spPr/>
      <dgm:t>
        <a:bodyPr/>
        <a:lstStyle/>
        <a:p>
          <a:r>
            <a:rPr lang="zh-CN" altLang="en-US" dirty="0" smtClean="0"/>
            <a:t>总监</a:t>
          </a:r>
          <a:endParaRPr lang="zh-CN" altLang="en-US" dirty="0"/>
        </a:p>
      </dgm:t>
    </dgm:pt>
    <dgm:pt modelId="{B407D1CF-6A70-46CE-B378-94C2CA445321}" type="parTrans" cxnId="{18DBD8A6-7EC7-4303-BB19-3ABC6E1FAF57}">
      <dgm:prSet/>
      <dgm:spPr/>
      <dgm:t>
        <a:bodyPr/>
        <a:lstStyle/>
        <a:p>
          <a:endParaRPr lang="zh-CN" altLang="en-US"/>
        </a:p>
      </dgm:t>
    </dgm:pt>
    <dgm:pt modelId="{F75CCAEC-C0D3-4A01-B0EB-176DB9497FD6}" type="sibTrans" cxnId="{18DBD8A6-7EC7-4303-BB19-3ABC6E1FAF57}">
      <dgm:prSet/>
      <dgm:spPr/>
      <dgm:t>
        <a:bodyPr/>
        <a:lstStyle/>
        <a:p>
          <a:endParaRPr lang="zh-CN" altLang="en-US"/>
        </a:p>
      </dgm:t>
    </dgm:pt>
    <dgm:pt modelId="{6EB298C1-F392-450A-8B81-C66E0D7DA5D3}">
      <dgm:prSet phldrT="[文本]"/>
      <dgm:spPr/>
      <dgm:t>
        <a:bodyPr/>
        <a:lstStyle/>
        <a:p>
          <a:r>
            <a:rPr lang="zh-CN" altLang="en-US" dirty="0" smtClean="0"/>
            <a:t>总监</a:t>
          </a:r>
          <a:endParaRPr lang="zh-CN" altLang="en-US" dirty="0"/>
        </a:p>
      </dgm:t>
    </dgm:pt>
    <dgm:pt modelId="{445DDD41-0743-446B-A2ED-2F76B86F13B2}" type="parTrans" cxnId="{AEC4F139-22E8-4B06-A38E-28989CFD84D1}">
      <dgm:prSet/>
      <dgm:spPr/>
      <dgm:t>
        <a:bodyPr/>
        <a:lstStyle/>
        <a:p>
          <a:endParaRPr lang="zh-CN" altLang="en-US"/>
        </a:p>
      </dgm:t>
    </dgm:pt>
    <dgm:pt modelId="{B7AF6B66-1D9F-4575-B02A-386DA9425E77}" type="sibTrans" cxnId="{AEC4F139-22E8-4B06-A38E-28989CFD84D1}">
      <dgm:prSet/>
      <dgm:spPr/>
      <dgm:t>
        <a:bodyPr/>
        <a:lstStyle/>
        <a:p>
          <a:endParaRPr lang="zh-CN" altLang="en-US"/>
        </a:p>
      </dgm:t>
    </dgm:pt>
    <dgm:pt modelId="{F9D667A1-9B84-4B6A-B4C0-4EA04C884677}">
      <dgm:prSet phldrT="[文本]"/>
      <dgm:spPr/>
      <dgm:t>
        <a:bodyPr/>
        <a:lstStyle/>
        <a:p>
          <a:r>
            <a:rPr lang="zh-CN" altLang="en-US" dirty="0" smtClean="0"/>
            <a:t>总监</a:t>
          </a:r>
          <a:endParaRPr lang="zh-CN" altLang="en-US" dirty="0"/>
        </a:p>
      </dgm:t>
    </dgm:pt>
    <dgm:pt modelId="{7FB4CD4F-E504-412A-88B8-958CC060C03B}" type="parTrans" cxnId="{7AD63734-0365-4E8F-A535-542712A7EE06}">
      <dgm:prSet/>
      <dgm:spPr/>
      <dgm:t>
        <a:bodyPr/>
        <a:lstStyle/>
        <a:p>
          <a:endParaRPr lang="zh-CN" altLang="en-US"/>
        </a:p>
      </dgm:t>
    </dgm:pt>
    <dgm:pt modelId="{AD73A6DA-1A26-4A84-9EAC-346AE6679A9D}" type="sibTrans" cxnId="{7AD63734-0365-4E8F-A535-542712A7EE06}">
      <dgm:prSet/>
      <dgm:spPr/>
      <dgm:t>
        <a:bodyPr/>
        <a:lstStyle/>
        <a:p>
          <a:endParaRPr lang="zh-CN" altLang="en-US"/>
        </a:p>
      </dgm:t>
    </dgm:pt>
    <dgm:pt modelId="{988753DC-3ABD-4502-AB91-EA2AA7EE419B}">
      <dgm:prSet phldrT="[文本]"/>
      <dgm:spPr/>
      <dgm:t>
        <a:bodyPr/>
        <a:lstStyle/>
        <a:p>
          <a:r>
            <a:rPr lang="zh-CN" altLang="en-US" dirty="0" smtClean="0"/>
            <a:t>普通会员（消费者）</a:t>
          </a:r>
          <a:endParaRPr lang="zh-CN" altLang="en-US" dirty="0"/>
        </a:p>
      </dgm:t>
    </dgm:pt>
    <dgm:pt modelId="{C1EC9D09-8467-45E5-995B-4E75242CC909}" type="parTrans" cxnId="{6A0EF401-262B-425C-9EFB-3E5E55FADD4D}">
      <dgm:prSet/>
      <dgm:spPr/>
      <dgm:t>
        <a:bodyPr/>
        <a:lstStyle/>
        <a:p>
          <a:endParaRPr lang="zh-CN" altLang="en-US"/>
        </a:p>
      </dgm:t>
    </dgm:pt>
    <dgm:pt modelId="{00ADB389-F9A6-4B81-A704-39AFEEDEE90F}" type="sibTrans" cxnId="{6A0EF401-262B-425C-9EFB-3E5E55FADD4D}">
      <dgm:prSet/>
      <dgm:spPr/>
      <dgm:t>
        <a:bodyPr/>
        <a:lstStyle/>
        <a:p>
          <a:endParaRPr lang="zh-CN" altLang="en-US"/>
        </a:p>
      </dgm:t>
    </dgm:pt>
    <dgm:pt modelId="{60C4E18F-3884-4667-8AD2-DF93EED4B9AD}">
      <dgm:prSet phldrT="[文本]"/>
      <dgm:spPr/>
      <dgm:t>
        <a:bodyPr/>
        <a:lstStyle/>
        <a:p>
          <a:r>
            <a:rPr lang="zh-CN" altLang="en-US" dirty="0" smtClean="0"/>
            <a:t>经理</a:t>
          </a:r>
          <a:endParaRPr lang="zh-CN" altLang="en-US" dirty="0"/>
        </a:p>
      </dgm:t>
    </dgm:pt>
    <dgm:pt modelId="{C02A94C7-DBBE-408A-8B29-661ADFD2AC16}" type="parTrans" cxnId="{D7E9A592-709C-4E32-BEA7-EB8F0B867A38}">
      <dgm:prSet/>
      <dgm:spPr/>
      <dgm:t>
        <a:bodyPr/>
        <a:lstStyle/>
        <a:p>
          <a:endParaRPr lang="zh-CN" altLang="en-US"/>
        </a:p>
      </dgm:t>
    </dgm:pt>
    <dgm:pt modelId="{4D149F02-00D3-471C-916D-83E5ACF54711}" type="sibTrans" cxnId="{D7E9A592-709C-4E32-BEA7-EB8F0B867A38}">
      <dgm:prSet/>
      <dgm:spPr/>
      <dgm:t>
        <a:bodyPr/>
        <a:lstStyle/>
        <a:p>
          <a:endParaRPr lang="zh-CN" altLang="en-US"/>
        </a:p>
      </dgm:t>
    </dgm:pt>
    <dgm:pt modelId="{9E1D9FE0-197E-41E2-9631-3FBDCE31A7DC}">
      <dgm:prSet phldrT="[文本]"/>
      <dgm:spPr/>
      <dgm:t>
        <a:bodyPr/>
        <a:lstStyle/>
        <a:p>
          <a:r>
            <a:rPr lang="zh-CN" altLang="en-US" dirty="0" smtClean="0"/>
            <a:t>普通会员（消费者）</a:t>
          </a:r>
          <a:endParaRPr lang="zh-CN" altLang="en-US" dirty="0"/>
        </a:p>
      </dgm:t>
    </dgm:pt>
    <dgm:pt modelId="{782E7759-F324-4C5B-B4AA-92634A9CE5E0}" type="parTrans" cxnId="{A5FB7DBC-E5AB-477E-A83C-3A8EB41B2636}">
      <dgm:prSet/>
      <dgm:spPr/>
      <dgm:t>
        <a:bodyPr/>
        <a:lstStyle/>
        <a:p>
          <a:endParaRPr lang="zh-CN" altLang="en-US"/>
        </a:p>
      </dgm:t>
    </dgm:pt>
    <dgm:pt modelId="{58E59A56-A154-4587-8C0A-093CD48321A1}" type="sibTrans" cxnId="{A5FB7DBC-E5AB-477E-A83C-3A8EB41B2636}">
      <dgm:prSet/>
      <dgm:spPr/>
      <dgm:t>
        <a:bodyPr/>
        <a:lstStyle/>
        <a:p>
          <a:endParaRPr lang="zh-CN" altLang="en-US"/>
        </a:p>
      </dgm:t>
    </dgm:pt>
    <dgm:pt modelId="{DE7C09D5-AAA9-46FF-B5BC-4FF3ABF38ADD}">
      <dgm:prSet phldrT="[文本]"/>
      <dgm:spPr/>
      <dgm:t>
        <a:bodyPr/>
        <a:lstStyle/>
        <a:p>
          <a:r>
            <a:rPr lang="zh-CN" altLang="en-US" dirty="0" smtClean="0"/>
            <a:t>组长</a:t>
          </a:r>
          <a:endParaRPr lang="zh-CN" altLang="en-US" dirty="0"/>
        </a:p>
      </dgm:t>
    </dgm:pt>
    <dgm:pt modelId="{31641D03-C9D6-4E92-BF63-970F8F1E34B8}" type="parTrans" cxnId="{2BC194CB-EA74-472C-9848-C430B4D44CAF}">
      <dgm:prSet/>
      <dgm:spPr/>
      <dgm:t>
        <a:bodyPr/>
        <a:lstStyle/>
        <a:p>
          <a:endParaRPr lang="zh-CN" altLang="en-US"/>
        </a:p>
      </dgm:t>
    </dgm:pt>
    <dgm:pt modelId="{CD972163-5BFF-47AD-AEF6-7046F605A718}" type="sibTrans" cxnId="{2BC194CB-EA74-472C-9848-C430B4D44CAF}">
      <dgm:prSet/>
      <dgm:spPr/>
      <dgm:t>
        <a:bodyPr/>
        <a:lstStyle/>
        <a:p>
          <a:endParaRPr lang="zh-CN" altLang="en-US"/>
        </a:p>
      </dgm:t>
    </dgm:pt>
    <dgm:pt modelId="{495639B8-610C-466D-AC65-2E2D71A19C88}">
      <dgm:prSet phldrT="[文本]"/>
      <dgm:spPr/>
      <dgm:t>
        <a:bodyPr/>
        <a:lstStyle/>
        <a:p>
          <a:r>
            <a:rPr lang="zh-CN" altLang="en-US" dirty="0" smtClean="0"/>
            <a:t>普通会员（消费者）</a:t>
          </a:r>
          <a:endParaRPr lang="zh-CN" altLang="en-US" dirty="0"/>
        </a:p>
      </dgm:t>
    </dgm:pt>
    <dgm:pt modelId="{0FF47D70-740B-4D84-AAF8-D03AE3598B17}" type="parTrans" cxnId="{62535F86-29B8-4875-9F11-4C50E536EADE}">
      <dgm:prSet/>
      <dgm:spPr/>
      <dgm:t>
        <a:bodyPr/>
        <a:lstStyle/>
        <a:p>
          <a:endParaRPr lang="zh-CN" altLang="en-US"/>
        </a:p>
      </dgm:t>
    </dgm:pt>
    <dgm:pt modelId="{33DA3C51-B6DE-4D03-A012-5F1633F576FC}" type="sibTrans" cxnId="{62535F86-29B8-4875-9F11-4C50E536EADE}">
      <dgm:prSet/>
      <dgm:spPr/>
      <dgm:t>
        <a:bodyPr/>
        <a:lstStyle/>
        <a:p>
          <a:endParaRPr lang="zh-CN" altLang="en-US"/>
        </a:p>
      </dgm:t>
    </dgm:pt>
    <dgm:pt modelId="{616287A6-8D05-46EB-A6DC-2EA284C6B042}">
      <dgm:prSet phldrT="[文本]"/>
      <dgm:spPr/>
      <dgm:t>
        <a:bodyPr/>
        <a:lstStyle/>
        <a:p>
          <a:r>
            <a:rPr lang="zh-CN" altLang="en-US" dirty="0" smtClean="0"/>
            <a:t>普通会员（消费者）</a:t>
          </a:r>
          <a:endParaRPr lang="zh-CN" altLang="en-US" dirty="0"/>
        </a:p>
      </dgm:t>
    </dgm:pt>
    <dgm:pt modelId="{F20919FA-0E1E-4990-A6A5-1D528F42AF54}" type="parTrans" cxnId="{A2F892E8-106A-4586-8FC7-3AF4563E4603}">
      <dgm:prSet/>
      <dgm:spPr/>
      <dgm:t>
        <a:bodyPr/>
        <a:lstStyle/>
        <a:p>
          <a:endParaRPr lang="zh-CN" altLang="en-US"/>
        </a:p>
      </dgm:t>
    </dgm:pt>
    <dgm:pt modelId="{97B76D2B-CB63-4F4D-946C-564E5F4A7BB1}" type="sibTrans" cxnId="{A2F892E8-106A-4586-8FC7-3AF4563E4603}">
      <dgm:prSet/>
      <dgm:spPr/>
      <dgm:t>
        <a:bodyPr/>
        <a:lstStyle/>
        <a:p>
          <a:endParaRPr lang="zh-CN" altLang="en-US"/>
        </a:p>
      </dgm:t>
    </dgm:pt>
    <dgm:pt modelId="{48ECBE66-8BD9-4FBB-B7D0-9DCFB06676D8}">
      <dgm:prSet phldrT="[文本]"/>
      <dgm:spPr/>
      <dgm:t>
        <a:bodyPr/>
        <a:lstStyle/>
        <a:p>
          <a:r>
            <a:rPr lang="zh-CN" altLang="en-US" dirty="0" smtClean="0"/>
            <a:t>普通会员（消费者）</a:t>
          </a:r>
          <a:endParaRPr lang="zh-CN" altLang="en-US" dirty="0"/>
        </a:p>
      </dgm:t>
    </dgm:pt>
    <dgm:pt modelId="{24B0E147-99F1-41D3-B69E-567966EF7948}" type="parTrans" cxnId="{9C931C01-08E6-4B4C-AC5C-ACEA0B1A8DE0}">
      <dgm:prSet/>
      <dgm:spPr/>
      <dgm:t>
        <a:bodyPr/>
        <a:lstStyle/>
        <a:p>
          <a:endParaRPr lang="zh-CN" altLang="en-US"/>
        </a:p>
      </dgm:t>
    </dgm:pt>
    <dgm:pt modelId="{FA417560-A560-4252-A12F-3CDF5E0043EB}" type="sibTrans" cxnId="{9C931C01-08E6-4B4C-AC5C-ACEA0B1A8DE0}">
      <dgm:prSet/>
      <dgm:spPr/>
      <dgm:t>
        <a:bodyPr/>
        <a:lstStyle/>
        <a:p>
          <a:endParaRPr lang="zh-CN" altLang="en-US"/>
        </a:p>
      </dgm:t>
    </dgm:pt>
    <dgm:pt modelId="{3DBBBB4C-AA42-4CE5-AB85-DDE10135AFE2}">
      <dgm:prSet phldrT="[文本]"/>
      <dgm:spPr/>
      <dgm:t>
        <a:bodyPr/>
        <a:lstStyle/>
        <a:p>
          <a:r>
            <a:rPr lang="zh-CN" altLang="en-US" dirty="0" smtClean="0"/>
            <a:t>分公司</a:t>
          </a:r>
          <a:endParaRPr lang="zh-CN" altLang="en-US" dirty="0"/>
        </a:p>
      </dgm:t>
    </dgm:pt>
    <dgm:pt modelId="{842E6EA3-2153-436D-AFD0-2E1D084C4016}" type="sibTrans" cxnId="{4F43C250-834E-4FAF-8CB2-6AA59BF19CEA}">
      <dgm:prSet/>
      <dgm:spPr/>
      <dgm:t>
        <a:bodyPr/>
        <a:lstStyle/>
        <a:p>
          <a:endParaRPr lang="zh-CN" altLang="en-US"/>
        </a:p>
      </dgm:t>
    </dgm:pt>
    <dgm:pt modelId="{136E3E16-E495-499F-8157-4F8308DE4AB7}" type="parTrans" cxnId="{4F43C250-834E-4FAF-8CB2-6AA59BF19CEA}">
      <dgm:prSet/>
      <dgm:spPr/>
      <dgm:t>
        <a:bodyPr/>
        <a:lstStyle/>
        <a:p>
          <a:endParaRPr lang="zh-CN" altLang="en-US"/>
        </a:p>
      </dgm:t>
    </dgm:pt>
    <dgm:pt modelId="{EB658D25-B4CB-4A24-9713-A6BD86132FD2}">
      <dgm:prSet phldrT="[文本]"/>
      <dgm:spPr/>
      <dgm:t>
        <a:bodyPr/>
        <a:lstStyle/>
        <a:p>
          <a:r>
            <a:rPr lang="zh-CN" altLang="en-US" dirty="0" smtClean="0"/>
            <a:t>总监</a:t>
          </a:r>
          <a:endParaRPr lang="zh-CN" altLang="en-US" dirty="0"/>
        </a:p>
      </dgm:t>
    </dgm:pt>
    <dgm:pt modelId="{2574C383-2F2B-493F-BABD-64FB4D16A740}" type="parTrans" cxnId="{D15EF977-65AC-4376-93D7-CA7DA0F40E2D}">
      <dgm:prSet/>
      <dgm:spPr/>
      <dgm:t>
        <a:bodyPr/>
        <a:lstStyle/>
        <a:p>
          <a:endParaRPr lang="zh-CN" altLang="en-US"/>
        </a:p>
      </dgm:t>
    </dgm:pt>
    <dgm:pt modelId="{EAC4466C-DE2A-41E0-AE2B-0859D88508F1}" type="sibTrans" cxnId="{D15EF977-65AC-4376-93D7-CA7DA0F40E2D}">
      <dgm:prSet/>
      <dgm:spPr/>
      <dgm:t>
        <a:bodyPr/>
        <a:lstStyle/>
        <a:p>
          <a:endParaRPr lang="zh-CN" altLang="en-US"/>
        </a:p>
      </dgm:t>
    </dgm:pt>
    <dgm:pt modelId="{323CFD9D-5E61-4341-93CB-CB2073333D15}">
      <dgm:prSet phldrT="[文本]"/>
      <dgm:spPr/>
      <dgm:t>
        <a:bodyPr/>
        <a:lstStyle/>
        <a:p>
          <a:r>
            <a:rPr lang="zh-CN" altLang="en-US" dirty="0" smtClean="0"/>
            <a:t>经理</a:t>
          </a:r>
          <a:endParaRPr lang="zh-CN" altLang="en-US" dirty="0"/>
        </a:p>
      </dgm:t>
    </dgm:pt>
    <dgm:pt modelId="{9A71685E-00BE-4863-908A-648BAA99080A}" type="parTrans" cxnId="{881553C8-A175-413C-9C88-131F15AD61C2}">
      <dgm:prSet/>
      <dgm:spPr/>
      <dgm:t>
        <a:bodyPr/>
        <a:lstStyle/>
        <a:p>
          <a:endParaRPr lang="zh-CN" altLang="en-US"/>
        </a:p>
      </dgm:t>
    </dgm:pt>
    <dgm:pt modelId="{4F023FCF-C847-40B3-883A-06825E30F92E}" type="sibTrans" cxnId="{881553C8-A175-413C-9C88-131F15AD61C2}">
      <dgm:prSet/>
      <dgm:spPr/>
      <dgm:t>
        <a:bodyPr/>
        <a:lstStyle/>
        <a:p>
          <a:endParaRPr lang="zh-CN" altLang="en-US"/>
        </a:p>
      </dgm:t>
    </dgm:pt>
    <dgm:pt modelId="{13F60E00-B3BA-4B2B-B3DB-7071F7EAA24B}">
      <dgm:prSet phldrT="[文本]"/>
      <dgm:spPr/>
      <dgm:t>
        <a:bodyPr/>
        <a:lstStyle/>
        <a:p>
          <a:r>
            <a:rPr lang="zh-CN" altLang="en-US" dirty="0" smtClean="0"/>
            <a:t>组长</a:t>
          </a:r>
          <a:endParaRPr lang="zh-CN" altLang="en-US" dirty="0"/>
        </a:p>
      </dgm:t>
    </dgm:pt>
    <dgm:pt modelId="{F4C36237-03EE-4DCC-BE10-3BD82970E1F3}" type="parTrans" cxnId="{5CFBEDAE-B463-4340-8047-80DEE2CD4C77}">
      <dgm:prSet/>
      <dgm:spPr/>
      <dgm:t>
        <a:bodyPr/>
        <a:lstStyle/>
        <a:p>
          <a:endParaRPr lang="zh-CN" altLang="en-US"/>
        </a:p>
      </dgm:t>
    </dgm:pt>
    <dgm:pt modelId="{6D808D68-6974-4711-9E1B-6BFF8AA3D846}" type="sibTrans" cxnId="{5CFBEDAE-B463-4340-8047-80DEE2CD4C77}">
      <dgm:prSet/>
      <dgm:spPr/>
      <dgm:t>
        <a:bodyPr/>
        <a:lstStyle/>
        <a:p>
          <a:endParaRPr lang="zh-CN" altLang="en-US"/>
        </a:p>
      </dgm:t>
    </dgm:pt>
    <dgm:pt modelId="{36B3E4A1-2BC3-48C5-9C8A-512FFB9EEDF2}">
      <dgm:prSet phldrT="[文本]"/>
      <dgm:spPr/>
      <dgm:t>
        <a:bodyPr/>
        <a:lstStyle/>
        <a:p>
          <a:r>
            <a:rPr lang="zh-CN" altLang="en-US" dirty="0" smtClean="0"/>
            <a:t>消费者</a:t>
          </a:r>
          <a:endParaRPr lang="zh-CN" altLang="en-US" dirty="0"/>
        </a:p>
      </dgm:t>
    </dgm:pt>
    <dgm:pt modelId="{FAAE5314-C94C-4F2F-884A-26F518E271A6}" type="parTrans" cxnId="{A51EC36F-D14E-4FB3-A09E-51DA1251A135}">
      <dgm:prSet/>
      <dgm:spPr/>
      <dgm:t>
        <a:bodyPr/>
        <a:lstStyle/>
        <a:p>
          <a:endParaRPr lang="zh-CN" altLang="en-US"/>
        </a:p>
      </dgm:t>
    </dgm:pt>
    <dgm:pt modelId="{4FF24576-5CEA-4F84-BE24-61EFC0141AB6}" type="sibTrans" cxnId="{A51EC36F-D14E-4FB3-A09E-51DA1251A135}">
      <dgm:prSet/>
      <dgm:spPr/>
      <dgm:t>
        <a:bodyPr/>
        <a:lstStyle/>
        <a:p>
          <a:endParaRPr lang="zh-CN" altLang="en-US"/>
        </a:p>
      </dgm:t>
    </dgm:pt>
    <dgm:pt modelId="{56E06B3D-D669-4DCC-9C99-F5D988631AE4}">
      <dgm:prSet phldrT="[文本]"/>
      <dgm:spPr/>
      <dgm:t>
        <a:bodyPr/>
        <a:lstStyle/>
        <a:p>
          <a:r>
            <a:rPr lang="zh-CN" altLang="en-US" dirty="0" smtClean="0"/>
            <a:t>最终消费者</a:t>
          </a:r>
          <a:endParaRPr lang="zh-CN" altLang="en-US" dirty="0"/>
        </a:p>
      </dgm:t>
    </dgm:pt>
    <dgm:pt modelId="{780FE488-49E5-4108-9E68-AA9183F236BA}" type="parTrans" cxnId="{92FD5971-6486-492C-A22E-7D3F2FE9E53E}">
      <dgm:prSet/>
      <dgm:spPr/>
      <dgm:t>
        <a:bodyPr/>
        <a:lstStyle/>
        <a:p>
          <a:endParaRPr lang="zh-CN" altLang="en-US"/>
        </a:p>
      </dgm:t>
    </dgm:pt>
    <dgm:pt modelId="{CE8D129D-48F2-4FB8-B4D8-579647276E2C}" type="sibTrans" cxnId="{92FD5971-6486-492C-A22E-7D3F2FE9E53E}">
      <dgm:prSet/>
      <dgm:spPr/>
      <dgm:t>
        <a:bodyPr/>
        <a:lstStyle/>
        <a:p>
          <a:endParaRPr lang="zh-CN" altLang="en-US"/>
        </a:p>
      </dgm:t>
    </dgm:pt>
    <dgm:pt modelId="{2B348BDC-3A26-4BA5-9E1C-8C75AA4C87B5}">
      <dgm:prSet phldrT="[文本]"/>
      <dgm:spPr/>
      <dgm:t>
        <a:bodyPr/>
        <a:lstStyle/>
        <a:p>
          <a:r>
            <a:rPr lang="zh-CN" altLang="en-US" dirty="0" smtClean="0"/>
            <a:t>销售</a:t>
          </a:r>
          <a:r>
            <a:rPr lang="en-US" altLang="zh-CN" dirty="0" smtClean="0"/>
            <a:t>(</a:t>
          </a:r>
          <a:r>
            <a:rPr lang="zh-CN" altLang="en-US" dirty="0" smtClean="0"/>
            <a:t>外勤</a:t>
          </a:r>
          <a:r>
            <a:rPr lang="en-US" altLang="zh-CN" dirty="0" smtClean="0"/>
            <a:t>)</a:t>
          </a:r>
          <a:endParaRPr lang="zh-CN" altLang="en-US" dirty="0"/>
        </a:p>
      </dgm:t>
    </dgm:pt>
    <dgm:pt modelId="{B355294C-A180-4B39-8A29-49F1878EE749}" type="parTrans" cxnId="{2B2CF608-C5C7-4ABA-B7B8-458FDE85CAAA}">
      <dgm:prSet/>
      <dgm:spPr/>
      <dgm:t>
        <a:bodyPr/>
        <a:lstStyle/>
        <a:p>
          <a:endParaRPr lang="zh-CN" altLang="en-US"/>
        </a:p>
      </dgm:t>
    </dgm:pt>
    <dgm:pt modelId="{E9DF3775-B2A5-4185-9DB2-D7A46A4FBA32}" type="sibTrans" cxnId="{2B2CF608-C5C7-4ABA-B7B8-458FDE85CAAA}">
      <dgm:prSet/>
      <dgm:spPr/>
      <dgm:t>
        <a:bodyPr/>
        <a:lstStyle/>
        <a:p>
          <a:endParaRPr lang="zh-CN" altLang="en-US"/>
        </a:p>
      </dgm:t>
    </dgm:pt>
    <dgm:pt modelId="{B58BD481-D325-4113-B825-9539C8DCFC6A}">
      <dgm:prSet phldrT="[文本]"/>
      <dgm:spPr/>
      <dgm:t>
        <a:bodyPr/>
        <a:lstStyle/>
        <a:p>
          <a:r>
            <a:rPr lang="zh-CN" altLang="en-US" dirty="0" smtClean="0"/>
            <a:t>销售</a:t>
          </a:r>
          <a:r>
            <a:rPr lang="en-US" altLang="zh-CN" dirty="0" smtClean="0"/>
            <a:t>(</a:t>
          </a:r>
          <a:r>
            <a:rPr lang="zh-CN" altLang="en-US" dirty="0" smtClean="0"/>
            <a:t>外勤</a:t>
          </a:r>
          <a:r>
            <a:rPr lang="en-US" altLang="zh-CN" dirty="0" smtClean="0"/>
            <a:t>)</a:t>
          </a:r>
          <a:endParaRPr lang="zh-CN" altLang="en-US" dirty="0"/>
        </a:p>
      </dgm:t>
    </dgm:pt>
    <dgm:pt modelId="{5E5A84D2-48F4-4456-9B11-7D6BB84AA14D}" type="parTrans" cxnId="{C73BC3BE-9B9B-46B6-9154-3EEB86A12D36}">
      <dgm:prSet/>
      <dgm:spPr/>
      <dgm:t>
        <a:bodyPr/>
        <a:lstStyle/>
        <a:p>
          <a:endParaRPr lang="zh-CN" altLang="en-US"/>
        </a:p>
      </dgm:t>
    </dgm:pt>
    <dgm:pt modelId="{D0DF9E6C-0FF3-4FF5-BDF1-7164DEC785D5}" type="sibTrans" cxnId="{C73BC3BE-9B9B-46B6-9154-3EEB86A12D36}">
      <dgm:prSet/>
      <dgm:spPr/>
      <dgm:t>
        <a:bodyPr/>
        <a:lstStyle/>
        <a:p>
          <a:endParaRPr lang="zh-CN" altLang="en-US"/>
        </a:p>
      </dgm:t>
    </dgm:pt>
    <dgm:pt modelId="{1BF4F71D-A853-4551-98A3-FC94CA512CC9}">
      <dgm:prSet phldrT="[文本]"/>
      <dgm:spPr/>
      <dgm:t>
        <a:bodyPr/>
        <a:lstStyle/>
        <a:p>
          <a:r>
            <a:rPr lang="zh-CN" altLang="en-US" dirty="0" smtClean="0"/>
            <a:t>销售</a:t>
          </a:r>
          <a:r>
            <a:rPr lang="en-US" altLang="zh-CN" dirty="0" smtClean="0"/>
            <a:t>(</a:t>
          </a:r>
          <a:r>
            <a:rPr lang="zh-CN" altLang="en-US" dirty="0" smtClean="0"/>
            <a:t>外勤</a:t>
          </a:r>
          <a:r>
            <a:rPr lang="en-US" altLang="zh-CN" dirty="0" smtClean="0"/>
            <a:t>)</a:t>
          </a:r>
          <a:endParaRPr lang="zh-CN" altLang="en-US" dirty="0"/>
        </a:p>
      </dgm:t>
    </dgm:pt>
    <dgm:pt modelId="{19E41439-3A71-4670-AA3A-053EC4FC1ED3}" type="parTrans" cxnId="{C21ACD4A-96BD-4EF1-9412-EC1ABEC99D60}">
      <dgm:prSet/>
      <dgm:spPr/>
      <dgm:t>
        <a:bodyPr/>
        <a:lstStyle/>
        <a:p>
          <a:endParaRPr lang="zh-CN" altLang="en-US"/>
        </a:p>
      </dgm:t>
    </dgm:pt>
    <dgm:pt modelId="{9FEE92B9-E80C-4DBA-9759-F4DBD08967C4}" type="sibTrans" cxnId="{C21ACD4A-96BD-4EF1-9412-EC1ABEC99D60}">
      <dgm:prSet/>
      <dgm:spPr/>
      <dgm:t>
        <a:bodyPr/>
        <a:lstStyle/>
        <a:p>
          <a:endParaRPr lang="zh-CN" altLang="en-US"/>
        </a:p>
      </dgm:t>
    </dgm:pt>
    <dgm:pt modelId="{C4635BCB-A912-40DC-8F72-5351CD947988}" type="pres">
      <dgm:prSet presAssocID="{E3C518F3-1290-4CC3-9CE6-59E7676F16F2}" presName="mainComposite" presStyleCnt="0">
        <dgm:presLayoutVars>
          <dgm:chPref val="1"/>
          <dgm:dir/>
          <dgm:animOne val="branch"/>
          <dgm:animLvl val="lvl"/>
          <dgm:resizeHandles val="exact"/>
        </dgm:presLayoutVars>
      </dgm:prSet>
      <dgm:spPr/>
      <dgm:t>
        <a:bodyPr/>
        <a:lstStyle/>
        <a:p>
          <a:endParaRPr lang="zh-CN" altLang="en-US"/>
        </a:p>
      </dgm:t>
    </dgm:pt>
    <dgm:pt modelId="{BF27B6E9-49DE-4A8F-8F85-A43AFA0B6318}" type="pres">
      <dgm:prSet presAssocID="{E3C518F3-1290-4CC3-9CE6-59E7676F16F2}" presName="hierFlow" presStyleCnt="0"/>
      <dgm:spPr/>
    </dgm:pt>
    <dgm:pt modelId="{1F3879BD-70EC-4AB6-AD81-B609C3334070}" type="pres">
      <dgm:prSet presAssocID="{E3C518F3-1290-4CC3-9CE6-59E7676F16F2}" presName="firstBuf" presStyleCnt="0"/>
      <dgm:spPr/>
    </dgm:pt>
    <dgm:pt modelId="{192CD7EE-4E25-402B-8F84-3D82EB800467}" type="pres">
      <dgm:prSet presAssocID="{E3C518F3-1290-4CC3-9CE6-59E7676F16F2}" presName="hierChild1" presStyleCnt="0">
        <dgm:presLayoutVars>
          <dgm:chPref val="1"/>
          <dgm:animOne val="branch"/>
          <dgm:animLvl val="lvl"/>
        </dgm:presLayoutVars>
      </dgm:prSet>
      <dgm:spPr/>
    </dgm:pt>
    <dgm:pt modelId="{A628ADFD-2A5A-479D-A40D-C2EF817F8E7D}" type="pres">
      <dgm:prSet presAssocID="{BF050FF0-8556-40C8-BD23-DB09BC3810B2}" presName="Name14" presStyleCnt="0"/>
      <dgm:spPr/>
    </dgm:pt>
    <dgm:pt modelId="{D5441587-2F28-4C6F-BDBA-6EAA7A616A2E}" type="pres">
      <dgm:prSet presAssocID="{BF050FF0-8556-40C8-BD23-DB09BC3810B2}" presName="level1Shape" presStyleLbl="node0" presStyleIdx="0" presStyleCnt="1">
        <dgm:presLayoutVars>
          <dgm:chPref val="3"/>
        </dgm:presLayoutVars>
      </dgm:prSet>
      <dgm:spPr/>
      <dgm:t>
        <a:bodyPr/>
        <a:lstStyle/>
        <a:p>
          <a:endParaRPr lang="zh-CN" altLang="en-US"/>
        </a:p>
      </dgm:t>
    </dgm:pt>
    <dgm:pt modelId="{68375A49-BBF0-416F-AA07-A410681C8428}" type="pres">
      <dgm:prSet presAssocID="{BF050FF0-8556-40C8-BD23-DB09BC3810B2}" presName="hierChild2" presStyleCnt="0"/>
      <dgm:spPr/>
    </dgm:pt>
    <dgm:pt modelId="{8CECEB59-53C0-448B-957F-BF990A313317}" type="pres">
      <dgm:prSet presAssocID="{4C33D092-C298-4559-834C-DD753F9056D3}" presName="Name19" presStyleLbl="parChTrans1D2" presStyleIdx="0" presStyleCnt="2"/>
      <dgm:spPr/>
      <dgm:t>
        <a:bodyPr/>
        <a:lstStyle/>
        <a:p>
          <a:endParaRPr lang="zh-CN" altLang="en-US"/>
        </a:p>
      </dgm:t>
    </dgm:pt>
    <dgm:pt modelId="{8AB59C7D-467C-49BA-8BDE-BB7BFBAC37C7}" type="pres">
      <dgm:prSet presAssocID="{06AA8351-5C17-41C3-BD25-D34C6DEEB682}" presName="Name21" presStyleCnt="0"/>
      <dgm:spPr/>
    </dgm:pt>
    <dgm:pt modelId="{0FDB044A-7ED2-4823-B429-6F8CF2D3C21D}" type="pres">
      <dgm:prSet presAssocID="{06AA8351-5C17-41C3-BD25-D34C6DEEB682}" presName="level2Shape" presStyleLbl="node2" presStyleIdx="0" presStyleCnt="2"/>
      <dgm:spPr/>
      <dgm:t>
        <a:bodyPr/>
        <a:lstStyle/>
        <a:p>
          <a:endParaRPr lang="zh-CN" altLang="en-US"/>
        </a:p>
      </dgm:t>
    </dgm:pt>
    <dgm:pt modelId="{70EED1FD-FBB8-4964-A542-979C05C4DB17}" type="pres">
      <dgm:prSet presAssocID="{06AA8351-5C17-41C3-BD25-D34C6DEEB682}" presName="hierChild3" presStyleCnt="0"/>
      <dgm:spPr/>
    </dgm:pt>
    <dgm:pt modelId="{2C4223DC-5E73-40D5-8AD4-BA40122A4090}" type="pres">
      <dgm:prSet presAssocID="{65B657B6-FC16-4AD1-B0CD-CC077B22D5B3}" presName="Name19" presStyleLbl="parChTrans1D3" presStyleIdx="0" presStyleCnt="3"/>
      <dgm:spPr/>
      <dgm:t>
        <a:bodyPr/>
        <a:lstStyle/>
        <a:p>
          <a:endParaRPr lang="zh-CN" altLang="en-US"/>
        </a:p>
      </dgm:t>
    </dgm:pt>
    <dgm:pt modelId="{74A3F0BA-F931-4423-9B16-20B24F3C505A}" type="pres">
      <dgm:prSet presAssocID="{0EF1F21D-26EE-4079-81F3-C7B4A8A7D2BE}" presName="Name21" presStyleCnt="0"/>
      <dgm:spPr/>
    </dgm:pt>
    <dgm:pt modelId="{598D96AF-2ED6-4B74-99DB-2AB11BA6DE93}" type="pres">
      <dgm:prSet presAssocID="{0EF1F21D-26EE-4079-81F3-C7B4A8A7D2BE}" presName="level2Shape" presStyleLbl="node3" presStyleIdx="0" presStyleCnt="3"/>
      <dgm:spPr/>
      <dgm:t>
        <a:bodyPr/>
        <a:lstStyle/>
        <a:p>
          <a:endParaRPr lang="zh-CN" altLang="en-US"/>
        </a:p>
      </dgm:t>
    </dgm:pt>
    <dgm:pt modelId="{6F3A551E-BF90-4C4B-AEF1-0F5614179721}" type="pres">
      <dgm:prSet presAssocID="{0EF1F21D-26EE-4079-81F3-C7B4A8A7D2BE}" presName="hierChild3" presStyleCnt="0"/>
      <dgm:spPr/>
    </dgm:pt>
    <dgm:pt modelId="{5091C998-9AA1-4B4F-90FE-C70018BAC1E5}" type="pres">
      <dgm:prSet presAssocID="{B407D1CF-6A70-46CE-B378-94C2CA445321}" presName="Name19" presStyleLbl="parChTrans1D4" presStyleIdx="0" presStyleCnt="14"/>
      <dgm:spPr/>
      <dgm:t>
        <a:bodyPr/>
        <a:lstStyle/>
        <a:p>
          <a:endParaRPr lang="zh-CN" altLang="en-US"/>
        </a:p>
      </dgm:t>
    </dgm:pt>
    <dgm:pt modelId="{36375328-ADA9-4D09-8E48-2687D5681723}" type="pres">
      <dgm:prSet presAssocID="{BB34EC99-9842-4D8E-B7B9-7FB0ACEC3061}" presName="Name21" presStyleCnt="0"/>
      <dgm:spPr/>
    </dgm:pt>
    <dgm:pt modelId="{7A607149-8DE3-46D4-8979-D1BDC90A5CE6}" type="pres">
      <dgm:prSet presAssocID="{BB34EC99-9842-4D8E-B7B9-7FB0ACEC3061}" presName="level2Shape" presStyleLbl="node4" presStyleIdx="0" presStyleCnt="14"/>
      <dgm:spPr/>
      <dgm:t>
        <a:bodyPr/>
        <a:lstStyle/>
        <a:p>
          <a:endParaRPr lang="zh-CN" altLang="en-US"/>
        </a:p>
      </dgm:t>
    </dgm:pt>
    <dgm:pt modelId="{F811D894-3D02-4DCB-AF25-04A89031DF75}" type="pres">
      <dgm:prSet presAssocID="{BB34EC99-9842-4D8E-B7B9-7FB0ACEC3061}" presName="hierChild3" presStyleCnt="0"/>
      <dgm:spPr/>
    </dgm:pt>
    <dgm:pt modelId="{284B8584-B27D-4215-BE38-A5289645063D}" type="pres">
      <dgm:prSet presAssocID="{C02A94C7-DBBE-408A-8B29-661ADFD2AC16}" presName="Name19" presStyleLbl="parChTrans1D4" presStyleIdx="1" presStyleCnt="14"/>
      <dgm:spPr/>
      <dgm:t>
        <a:bodyPr/>
        <a:lstStyle/>
        <a:p>
          <a:endParaRPr lang="zh-CN" altLang="en-US"/>
        </a:p>
      </dgm:t>
    </dgm:pt>
    <dgm:pt modelId="{4B64D36D-5BC4-45A4-8C6E-E1F11ECAF889}" type="pres">
      <dgm:prSet presAssocID="{60C4E18F-3884-4667-8AD2-DF93EED4B9AD}" presName="Name21" presStyleCnt="0"/>
      <dgm:spPr/>
    </dgm:pt>
    <dgm:pt modelId="{9A85E166-B05E-4E6A-AC26-0D1392CB56C1}" type="pres">
      <dgm:prSet presAssocID="{60C4E18F-3884-4667-8AD2-DF93EED4B9AD}" presName="level2Shape" presStyleLbl="node4" presStyleIdx="1" presStyleCnt="14"/>
      <dgm:spPr/>
      <dgm:t>
        <a:bodyPr/>
        <a:lstStyle/>
        <a:p>
          <a:endParaRPr lang="zh-CN" altLang="en-US"/>
        </a:p>
      </dgm:t>
    </dgm:pt>
    <dgm:pt modelId="{396F1567-52BE-489B-A40F-8436B4375380}" type="pres">
      <dgm:prSet presAssocID="{60C4E18F-3884-4667-8AD2-DF93EED4B9AD}" presName="hierChild3" presStyleCnt="0"/>
      <dgm:spPr/>
    </dgm:pt>
    <dgm:pt modelId="{14EA2DFA-D364-48F4-9280-555CE67564CF}" type="pres">
      <dgm:prSet presAssocID="{0FF47D70-740B-4D84-AAF8-D03AE3598B17}" presName="Name19" presStyleLbl="parChTrans1D4" presStyleIdx="2" presStyleCnt="14"/>
      <dgm:spPr/>
      <dgm:t>
        <a:bodyPr/>
        <a:lstStyle/>
        <a:p>
          <a:endParaRPr lang="zh-CN" altLang="en-US"/>
        </a:p>
      </dgm:t>
    </dgm:pt>
    <dgm:pt modelId="{6D5A28AD-2F75-4580-869E-D3F089EE561B}" type="pres">
      <dgm:prSet presAssocID="{495639B8-610C-466D-AC65-2E2D71A19C88}" presName="Name21" presStyleCnt="0"/>
      <dgm:spPr/>
    </dgm:pt>
    <dgm:pt modelId="{BDF374C9-6FC3-46A6-918E-D623E3D89D96}" type="pres">
      <dgm:prSet presAssocID="{495639B8-610C-466D-AC65-2E2D71A19C88}" presName="level2Shape" presStyleLbl="node4" presStyleIdx="2" presStyleCnt="14"/>
      <dgm:spPr/>
      <dgm:t>
        <a:bodyPr/>
        <a:lstStyle/>
        <a:p>
          <a:endParaRPr lang="zh-CN" altLang="en-US"/>
        </a:p>
      </dgm:t>
    </dgm:pt>
    <dgm:pt modelId="{EF3F92AE-3C48-4BA2-8A24-751151C47D3F}" type="pres">
      <dgm:prSet presAssocID="{495639B8-610C-466D-AC65-2E2D71A19C88}" presName="hierChild3" presStyleCnt="0"/>
      <dgm:spPr/>
    </dgm:pt>
    <dgm:pt modelId="{B88338AE-863F-4F7B-AB50-7EBE0DE5EE6B}" type="pres">
      <dgm:prSet presAssocID="{31641D03-C9D6-4E92-BF63-970F8F1E34B8}" presName="Name19" presStyleLbl="parChTrans1D4" presStyleIdx="3" presStyleCnt="14"/>
      <dgm:spPr/>
      <dgm:t>
        <a:bodyPr/>
        <a:lstStyle/>
        <a:p>
          <a:endParaRPr lang="zh-CN" altLang="en-US"/>
        </a:p>
      </dgm:t>
    </dgm:pt>
    <dgm:pt modelId="{E0839FB2-A0A9-429E-BB02-6AB9A61B187E}" type="pres">
      <dgm:prSet presAssocID="{DE7C09D5-AAA9-46FF-B5BC-4FF3ABF38ADD}" presName="Name21" presStyleCnt="0"/>
      <dgm:spPr/>
    </dgm:pt>
    <dgm:pt modelId="{00C34561-F2D6-4139-8B7E-752CA5AB373C}" type="pres">
      <dgm:prSet presAssocID="{DE7C09D5-AAA9-46FF-B5BC-4FF3ABF38ADD}" presName="level2Shape" presStyleLbl="node4" presStyleIdx="3" presStyleCnt="14"/>
      <dgm:spPr/>
      <dgm:t>
        <a:bodyPr/>
        <a:lstStyle/>
        <a:p>
          <a:endParaRPr lang="zh-CN" altLang="en-US"/>
        </a:p>
      </dgm:t>
    </dgm:pt>
    <dgm:pt modelId="{B03468DF-C15A-4E20-A472-5B360C387759}" type="pres">
      <dgm:prSet presAssocID="{DE7C09D5-AAA9-46FF-B5BC-4FF3ABF38ADD}" presName="hierChild3" presStyleCnt="0"/>
      <dgm:spPr/>
    </dgm:pt>
    <dgm:pt modelId="{1F3ED098-625D-4F5B-A072-BAD513B924A6}" type="pres">
      <dgm:prSet presAssocID="{782E7759-F324-4C5B-B4AA-92634A9CE5E0}" presName="Name19" presStyleLbl="parChTrans1D4" presStyleIdx="4" presStyleCnt="14"/>
      <dgm:spPr/>
      <dgm:t>
        <a:bodyPr/>
        <a:lstStyle/>
        <a:p>
          <a:endParaRPr lang="zh-CN" altLang="en-US"/>
        </a:p>
      </dgm:t>
    </dgm:pt>
    <dgm:pt modelId="{AE6B6514-582C-4055-8C05-1703A7DBE70A}" type="pres">
      <dgm:prSet presAssocID="{9E1D9FE0-197E-41E2-9631-3FBDCE31A7DC}" presName="Name21" presStyleCnt="0"/>
      <dgm:spPr/>
    </dgm:pt>
    <dgm:pt modelId="{CFC6D1A8-9FD4-43DF-91F3-35D34F59D04E}" type="pres">
      <dgm:prSet presAssocID="{9E1D9FE0-197E-41E2-9631-3FBDCE31A7DC}" presName="level2Shape" presStyleLbl="node4" presStyleIdx="4" presStyleCnt="14"/>
      <dgm:spPr/>
      <dgm:t>
        <a:bodyPr/>
        <a:lstStyle/>
        <a:p>
          <a:endParaRPr lang="zh-CN" altLang="en-US"/>
        </a:p>
      </dgm:t>
    </dgm:pt>
    <dgm:pt modelId="{2F538D8C-E57C-4FA2-B905-E3DB5B0F86AA}" type="pres">
      <dgm:prSet presAssocID="{9E1D9FE0-197E-41E2-9631-3FBDCE31A7DC}" presName="hierChild3" presStyleCnt="0"/>
      <dgm:spPr/>
    </dgm:pt>
    <dgm:pt modelId="{D03B9318-4638-40CC-BC03-B24833DF78AA}" type="pres">
      <dgm:prSet presAssocID="{C1EC9D09-8467-45E5-995B-4E75242CC909}" presName="Name19" presStyleLbl="parChTrans1D4" presStyleIdx="5" presStyleCnt="14"/>
      <dgm:spPr/>
      <dgm:t>
        <a:bodyPr/>
        <a:lstStyle/>
        <a:p>
          <a:endParaRPr lang="zh-CN" altLang="en-US"/>
        </a:p>
      </dgm:t>
    </dgm:pt>
    <dgm:pt modelId="{E738477E-0190-4301-B1F3-50AEFCD82EDB}" type="pres">
      <dgm:prSet presAssocID="{988753DC-3ABD-4502-AB91-EA2AA7EE419B}" presName="Name21" presStyleCnt="0"/>
      <dgm:spPr/>
    </dgm:pt>
    <dgm:pt modelId="{A210737A-EF73-4BED-BA21-A3FF4D9166C6}" type="pres">
      <dgm:prSet presAssocID="{988753DC-3ABD-4502-AB91-EA2AA7EE419B}" presName="level2Shape" presStyleLbl="node4" presStyleIdx="5" presStyleCnt="14"/>
      <dgm:spPr/>
      <dgm:t>
        <a:bodyPr/>
        <a:lstStyle/>
        <a:p>
          <a:endParaRPr lang="zh-CN" altLang="en-US"/>
        </a:p>
      </dgm:t>
    </dgm:pt>
    <dgm:pt modelId="{56D789DE-D550-4306-BF77-AC2A419D7928}" type="pres">
      <dgm:prSet presAssocID="{988753DC-3ABD-4502-AB91-EA2AA7EE419B}" presName="hierChild3" presStyleCnt="0"/>
      <dgm:spPr/>
    </dgm:pt>
    <dgm:pt modelId="{14E93C59-CCB4-40CD-A220-5B192F7A4E23}" type="pres">
      <dgm:prSet presAssocID="{7FB4CD4F-E504-412A-88B8-958CC060C03B}" presName="Name19" presStyleLbl="parChTrans1D4" presStyleIdx="6" presStyleCnt="14"/>
      <dgm:spPr/>
      <dgm:t>
        <a:bodyPr/>
        <a:lstStyle/>
        <a:p>
          <a:endParaRPr lang="zh-CN" altLang="en-US"/>
        </a:p>
      </dgm:t>
    </dgm:pt>
    <dgm:pt modelId="{C20CFA67-22DC-4B83-9F0B-070899EEE9A1}" type="pres">
      <dgm:prSet presAssocID="{F9D667A1-9B84-4B6A-B4C0-4EA04C884677}" presName="Name21" presStyleCnt="0"/>
      <dgm:spPr/>
    </dgm:pt>
    <dgm:pt modelId="{4E992923-4523-47BD-97AA-460E21CA9737}" type="pres">
      <dgm:prSet presAssocID="{F9D667A1-9B84-4B6A-B4C0-4EA04C884677}" presName="level2Shape" presStyleLbl="node4" presStyleIdx="6" presStyleCnt="14"/>
      <dgm:spPr/>
      <dgm:t>
        <a:bodyPr/>
        <a:lstStyle/>
        <a:p>
          <a:endParaRPr lang="zh-CN" altLang="en-US"/>
        </a:p>
      </dgm:t>
    </dgm:pt>
    <dgm:pt modelId="{11796555-24B7-4082-8460-E6D773A73A93}" type="pres">
      <dgm:prSet presAssocID="{F9D667A1-9B84-4B6A-B4C0-4EA04C884677}" presName="hierChild3" presStyleCnt="0"/>
      <dgm:spPr/>
    </dgm:pt>
    <dgm:pt modelId="{C7F35012-36F3-421C-865C-1549290DD142}" type="pres">
      <dgm:prSet presAssocID="{24B0E147-99F1-41D3-B69E-567966EF7948}" presName="Name19" presStyleLbl="parChTrans1D4" presStyleIdx="7" presStyleCnt="14"/>
      <dgm:spPr/>
      <dgm:t>
        <a:bodyPr/>
        <a:lstStyle/>
        <a:p>
          <a:endParaRPr lang="zh-CN" altLang="en-US"/>
        </a:p>
      </dgm:t>
    </dgm:pt>
    <dgm:pt modelId="{F1D3866C-6EB9-4DEF-90DF-270147BBE1AB}" type="pres">
      <dgm:prSet presAssocID="{48ECBE66-8BD9-4FBB-B7D0-9DCFB06676D8}" presName="Name21" presStyleCnt="0"/>
      <dgm:spPr/>
    </dgm:pt>
    <dgm:pt modelId="{3F0D64ED-9565-4565-8169-C911EDCF7384}" type="pres">
      <dgm:prSet presAssocID="{48ECBE66-8BD9-4FBB-B7D0-9DCFB06676D8}" presName="level2Shape" presStyleLbl="node4" presStyleIdx="7" presStyleCnt="14"/>
      <dgm:spPr/>
      <dgm:t>
        <a:bodyPr/>
        <a:lstStyle/>
        <a:p>
          <a:endParaRPr lang="zh-CN" altLang="en-US"/>
        </a:p>
      </dgm:t>
    </dgm:pt>
    <dgm:pt modelId="{08EBCBC7-0C05-4236-99D4-305C1036CE7B}" type="pres">
      <dgm:prSet presAssocID="{48ECBE66-8BD9-4FBB-B7D0-9DCFB06676D8}" presName="hierChild3" presStyleCnt="0"/>
      <dgm:spPr/>
    </dgm:pt>
    <dgm:pt modelId="{3562FF6F-7197-4B0F-8232-85CA15957E51}" type="pres">
      <dgm:prSet presAssocID="{F20919FA-0E1E-4990-A6A5-1D528F42AF54}" presName="Name19" presStyleLbl="parChTrans1D4" presStyleIdx="8" presStyleCnt="14"/>
      <dgm:spPr/>
      <dgm:t>
        <a:bodyPr/>
        <a:lstStyle/>
        <a:p>
          <a:endParaRPr lang="zh-CN" altLang="en-US"/>
        </a:p>
      </dgm:t>
    </dgm:pt>
    <dgm:pt modelId="{1C10E3AD-F20A-4805-B435-449497F501F6}" type="pres">
      <dgm:prSet presAssocID="{616287A6-8D05-46EB-A6DC-2EA284C6B042}" presName="Name21" presStyleCnt="0"/>
      <dgm:spPr/>
    </dgm:pt>
    <dgm:pt modelId="{1880AEC6-038D-4766-B5C9-CC7E1E51308A}" type="pres">
      <dgm:prSet presAssocID="{616287A6-8D05-46EB-A6DC-2EA284C6B042}" presName="level2Shape" presStyleLbl="node4" presStyleIdx="8" presStyleCnt="14"/>
      <dgm:spPr/>
      <dgm:t>
        <a:bodyPr/>
        <a:lstStyle/>
        <a:p>
          <a:endParaRPr lang="zh-CN" altLang="en-US"/>
        </a:p>
      </dgm:t>
    </dgm:pt>
    <dgm:pt modelId="{9EA5A06D-6B9F-4709-BE84-154A72B848B2}" type="pres">
      <dgm:prSet presAssocID="{616287A6-8D05-46EB-A6DC-2EA284C6B042}" presName="hierChild3" presStyleCnt="0"/>
      <dgm:spPr/>
    </dgm:pt>
    <dgm:pt modelId="{5E6A5237-6D40-48A7-B5B3-16F72D9CBC35}" type="pres">
      <dgm:prSet presAssocID="{6F2BB37F-6DD1-4A9A-8A15-64116E6A2F92}" presName="Name19" presStyleLbl="parChTrans1D3" presStyleIdx="1" presStyleCnt="3"/>
      <dgm:spPr/>
      <dgm:t>
        <a:bodyPr/>
        <a:lstStyle/>
        <a:p>
          <a:endParaRPr lang="zh-CN" altLang="en-US"/>
        </a:p>
      </dgm:t>
    </dgm:pt>
    <dgm:pt modelId="{D8415B57-C33D-436E-A1FB-A4DE24E0A73D}" type="pres">
      <dgm:prSet presAssocID="{766EE684-427B-4BF6-8573-CDC179321AA2}" presName="Name21" presStyleCnt="0"/>
      <dgm:spPr/>
    </dgm:pt>
    <dgm:pt modelId="{D75DA80B-B0E3-4108-8532-43830DE559F8}" type="pres">
      <dgm:prSet presAssocID="{766EE684-427B-4BF6-8573-CDC179321AA2}" presName="level2Shape" presStyleLbl="node3" presStyleIdx="1" presStyleCnt="3"/>
      <dgm:spPr/>
      <dgm:t>
        <a:bodyPr/>
        <a:lstStyle/>
        <a:p>
          <a:endParaRPr lang="zh-CN" altLang="en-US"/>
        </a:p>
      </dgm:t>
    </dgm:pt>
    <dgm:pt modelId="{E0EFDD09-964E-422E-A63C-793B31947722}" type="pres">
      <dgm:prSet presAssocID="{766EE684-427B-4BF6-8573-CDC179321AA2}" presName="hierChild3" presStyleCnt="0"/>
      <dgm:spPr/>
    </dgm:pt>
    <dgm:pt modelId="{AA7F7160-B8AF-43FB-A4EF-1B563D6E22C0}" type="pres">
      <dgm:prSet presAssocID="{445DDD41-0743-446B-A2ED-2F76B86F13B2}" presName="Name19" presStyleLbl="parChTrans1D4" presStyleIdx="9" presStyleCnt="14"/>
      <dgm:spPr/>
      <dgm:t>
        <a:bodyPr/>
        <a:lstStyle/>
        <a:p>
          <a:endParaRPr lang="zh-CN" altLang="en-US"/>
        </a:p>
      </dgm:t>
    </dgm:pt>
    <dgm:pt modelId="{208FAB6E-CD68-4523-AB2B-141297BCA07E}" type="pres">
      <dgm:prSet presAssocID="{6EB298C1-F392-450A-8B81-C66E0D7DA5D3}" presName="Name21" presStyleCnt="0"/>
      <dgm:spPr/>
    </dgm:pt>
    <dgm:pt modelId="{41E4CEA9-086E-4534-B106-09635D7CC098}" type="pres">
      <dgm:prSet presAssocID="{6EB298C1-F392-450A-8B81-C66E0D7DA5D3}" presName="level2Shape" presStyleLbl="node4" presStyleIdx="9" presStyleCnt="14"/>
      <dgm:spPr/>
      <dgm:t>
        <a:bodyPr/>
        <a:lstStyle/>
        <a:p>
          <a:endParaRPr lang="zh-CN" altLang="en-US"/>
        </a:p>
      </dgm:t>
    </dgm:pt>
    <dgm:pt modelId="{E01E7F46-B74D-475F-84CC-BCAA1605467A}" type="pres">
      <dgm:prSet presAssocID="{6EB298C1-F392-450A-8B81-C66E0D7DA5D3}" presName="hierChild3" presStyleCnt="0"/>
      <dgm:spPr/>
    </dgm:pt>
    <dgm:pt modelId="{BEEA7A93-89D8-45F9-8FBF-8F9F216AF1D6}" type="pres">
      <dgm:prSet presAssocID="{136E3E16-E495-499F-8157-4F8308DE4AB7}" presName="Name19" presStyleLbl="parChTrans1D2" presStyleIdx="1" presStyleCnt="2"/>
      <dgm:spPr/>
      <dgm:t>
        <a:bodyPr/>
        <a:lstStyle/>
        <a:p>
          <a:endParaRPr lang="zh-CN" altLang="en-US"/>
        </a:p>
      </dgm:t>
    </dgm:pt>
    <dgm:pt modelId="{47378CFA-DD43-4742-A743-379D31ED71FF}" type="pres">
      <dgm:prSet presAssocID="{3DBBBB4C-AA42-4CE5-AB85-DDE10135AFE2}" presName="Name21" presStyleCnt="0"/>
      <dgm:spPr/>
    </dgm:pt>
    <dgm:pt modelId="{6DEAE0EE-C466-4152-899E-84DE013E3180}" type="pres">
      <dgm:prSet presAssocID="{3DBBBB4C-AA42-4CE5-AB85-DDE10135AFE2}" presName="level2Shape" presStyleLbl="node2" presStyleIdx="1" presStyleCnt="2"/>
      <dgm:spPr/>
      <dgm:t>
        <a:bodyPr/>
        <a:lstStyle/>
        <a:p>
          <a:endParaRPr lang="zh-CN" altLang="en-US"/>
        </a:p>
      </dgm:t>
    </dgm:pt>
    <dgm:pt modelId="{51AFBD75-2E6D-4F63-BB5C-9655F6E2E55C}" type="pres">
      <dgm:prSet presAssocID="{3DBBBB4C-AA42-4CE5-AB85-DDE10135AFE2}" presName="hierChild3" presStyleCnt="0"/>
      <dgm:spPr/>
    </dgm:pt>
    <dgm:pt modelId="{4BCCB9AD-C67F-4FD7-A184-49209DE2FDF2}" type="pres">
      <dgm:prSet presAssocID="{D746CDFF-7C6A-49FB-8A18-585A9CAD5C77}" presName="Name19" presStyleLbl="parChTrans1D3" presStyleIdx="2" presStyleCnt="3"/>
      <dgm:spPr/>
      <dgm:t>
        <a:bodyPr/>
        <a:lstStyle/>
        <a:p>
          <a:endParaRPr lang="zh-CN" altLang="en-US"/>
        </a:p>
      </dgm:t>
    </dgm:pt>
    <dgm:pt modelId="{1002F475-E421-44DA-B5F7-6D2E06BE010B}" type="pres">
      <dgm:prSet presAssocID="{858728AD-E45D-44C8-BCBB-1F9EB25FDA7B}" presName="Name21" presStyleCnt="0"/>
      <dgm:spPr/>
    </dgm:pt>
    <dgm:pt modelId="{6B4AEF9C-60B7-4584-BBAC-5F4D26E964E6}" type="pres">
      <dgm:prSet presAssocID="{858728AD-E45D-44C8-BCBB-1F9EB25FDA7B}" presName="level2Shape" presStyleLbl="node3" presStyleIdx="2" presStyleCnt="3"/>
      <dgm:spPr/>
      <dgm:t>
        <a:bodyPr/>
        <a:lstStyle/>
        <a:p>
          <a:endParaRPr lang="zh-CN" altLang="en-US"/>
        </a:p>
      </dgm:t>
    </dgm:pt>
    <dgm:pt modelId="{1138EAC6-9723-4475-B7F0-B57E399A15BD}" type="pres">
      <dgm:prSet presAssocID="{858728AD-E45D-44C8-BCBB-1F9EB25FDA7B}" presName="hierChild3" presStyleCnt="0"/>
      <dgm:spPr/>
    </dgm:pt>
    <dgm:pt modelId="{153C55D0-A30C-4F3E-A04B-E91EF762DB26}" type="pres">
      <dgm:prSet presAssocID="{2574C383-2F2B-493F-BABD-64FB4D16A740}" presName="Name19" presStyleLbl="parChTrans1D4" presStyleIdx="10" presStyleCnt="14"/>
      <dgm:spPr/>
      <dgm:t>
        <a:bodyPr/>
        <a:lstStyle/>
        <a:p>
          <a:endParaRPr lang="zh-CN" altLang="en-US"/>
        </a:p>
      </dgm:t>
    </dgm:pt>
    <dgm:pt modelId="{4A1A97D9-B128-4540-9605-226883759997}" type="pres">
      <dgm:prSet presAssocID="{EB658D25-B4CB-4A24-9713-A6BD86132FD2}" presName="Name21" presStyleCnt="0"/>
      <dgm:spPr/>
    </dgm:pt>
    <dgm:pt modelId="{D2A9BCE0-37F3-4484-A15A-315EA2815334}" type="pres">
      <dgm:prSet presAssocID="{EB658D25-B4CB-4A24-9713-A6BD86132FD2}" presName="level2Shape" presStyleLbl="node4" presStyleIdx="10" presStyleCnt="14"/>
      <dgm:spPr/>
      <dgm:t>
        <a:bodyPr/>
        <a:lstStyle/>
        <a:p>
          <a:endParaRPr lang="zh-CN" altLang="en-US"/>
        </a:p>
      </dgm:t>
    </dgm:pt>
    <dgm:pt modelId="{A2AB5FBC-BD77-4546-A4C1-41AC44575C75}" type="pres">
      <dgm:prSet presAssocID="{EB658D25-B4CB-4A24-9713-A6BD86132FD2}" presName="hierChild3" presStyleCnt="0"/>
      <dgm:spPr/>
    </dgm:pt>
    <dgm:pt modelId="{F36695CB-839A-4891-85F6-E2F69C13B5FC}" type="pres">
      <dgm:prSet presAssocID="{9A71685E-00BE-4863-908A-648BAA99080A}" presName="Name19" presStyleLbl="parChTrans1D4" presStyleIdx="11" presStyleCnt="14"/>
      <dgm:spPr/>
      <dgm:t>
        <a:bodyPr/>
        <a:lstStyle/>
        <a:p>
          <a:endParaRPr lang="zh-CN" altLang="en-US"/>
        </a:p>
      </dgm:t>
    </dgm:pt>
    <dgm:pt modelId="{4AC6D5DB-7E75-495E-ADD4-6C5E91BF0C91}" type="pres">
      <dgm:prSet presAssocID="{323CFD9D-5E61-4341-93CB-CB2073333D15}" presName="Name21" presStyleCnt="0"/>
      <dgm:spPr/>
    </dgm:pt>
    <dgm:pt modelId="{31E8C884-6B88-4CF5-B27E-3CEB27D154F2}" type="pres">
      <dgm:prSet presAssocID="{323CFD9D-5E61-4341-93CB-CB2073333D15}" presName="level2Shape" presStyleLbl="node4" presStyleIdx="11" presStyleCnt="14"/>
      <dgm:spPr/>
      <dgm:t>
        <a:bodyPr/>
        <a:lstStyle/>
        <a:p>
          <a:endParaRPr lang="zh-CN" altLang="en-US"/>
        </a:p>
      </dgm:t>
    </dgm:pt>
    <dgm:pt modelId="{E8F4A133-48B8-41B3-ABF8-4CDFCF81216D}" type="pres">
      <dgm:prSet presAssocID="{323CFD9D-5E61-4341-93CB-CB2073333D15}" presName="hierChild3" presStyleCnt="0"/>
      <dgm:spPr/>
    </dgm:pt>
    <dgm:pt modelId="{EF141AC2-3F71-4884-8871-D67399724C9B}" type="pres">
      <dgm:prSet presAssocID="{F4C36237-03EE-4DCC-BE10-3BD82970E1F3}" presName="Name19" presStyleLbl="parChTrans1D4" presStyleIdx="12" presStyleCnt="14"/>
      <dgm:spPr/>
      <dgm:t>
        <a:bodyPr/>
        <a:lstStyle/>
        <a:p>
          <a:endParaRPr lang="zh-CN" altLang="en-US"/>
        </a:p>
      </dgm:t>
    </dgm:pt>
    <dgm:pt modelId="{23231948-5CC1-43B0-978E-819D7DF6D30E}" type="pres">
      <dgm:prSet presAssocID="{13F60E00-B3BA-4B2B-B3DB-7071F7EAA24B}" presName="Name21" presStyleCnt="0"/>
      <dgm:spPr/>
    </dgm:pt>
    <dgm:pt modelId="{646F4628-14CB-4394-B812-D19A48DFC1CA}" type="pres">
      <dgm:prSet presAssocID="{13F60E00-B3BA-4B2B-B3DB-7071F7EAA24B}" presName="level2Shape" presStyleLbl="node4" presStyleIdx="12" presStyleCnt="14"/>
      <dgm:spPr/>
      <dgm:t>
        <a:bodyPr/>
        <a:lstStyle/>
        <a:p>
          <a:endParaRPr lang="zh-CN" altLang="en-US"/>
        </a:p>
      </dgm:t>
    </dgm:pt>
    <dgm:pt modelId="{0411217C-D1FD-49A3-ACC6-B4AF5072FF56}" type="pres">
      <dgm:prSet presAssocID="{13F60E00-B3BA-4B2B-B3DB-7071F7EAA24B}" presName="hierChild3" presStyleCnt="0"/>
      <dgm:spPr/>
    </dgm:pt>
    <dgm:pt modelId="{6DBD1333-D3BD-4D95-9312-634893761842}" type="pres">
      <dgm:prSet presAssocID="{FAAE5314-C94C-4F2F-884A-26F518E271A6}" presName="Name19" presStyleLbl="parChTrans1D4" presStyleIdx="13" presStyleCnt="14"/>
      <dgm:spPr/>
      <dgm:t>
        <a:bodyPr/>
        <a:lstStyle/>
        <a:p>
          <a:endParaRPr lang="zh-CN" altLang="en-US"/>
        </a:p>
      </dgm:t>
    </dgm:pt>
    <dgm:pt modelId="{1E51DD0E-2E57-4C3B-A1A5-08D284612E1F}" type="pres">
      <dgm:prSet presAssocID="{36B3E4A1-2BC3-48C5-9C8A-512FFB9EEDF2}" presName="Name21" presStyleCnt="0"/>
      <dgm:spPr/>
    </dgm:pt>
    <dgm:pt modelId="{47F45FB2-0596-4688-A6FC-A3492D9E6949}" type="pres">
      <dgm:prSet presAssocID="{36B3E4A1-2BC3-48C5-9C8A-512FFB9EEDF2}" presName="level2Shape" presStyleLbl="node4" presStyleIdx="13" presStyleCnt="14"/>
      <dgm:spPr/>
      <dgm:t>
        <a:bodyPr/>
        <a:lstStyle/>
        <a:p>
          <a:endParaRPr lang="zh-CN" altLang="en-US"/>
        </a:p>
      </dgm:t>
    </dgm:pt>
    <dgm:pt modelId="{3AA5F065-2668-4CFE-BAEC-B0388F15D593}" type="pres">
      <dgm:prSet presAssocID="{36B3E4A1-2BC3-48C5-9C8A-512FFB9EEDF2}" presName="hierChild3" presStyleCnt="0"/>
      <dgm:spPr/>
    </dgm:pt>
    <dgm:pt modelId="{E52ABFD3-01F1-4C5F-AD42-29F38E5642F4}" type="pres">
      <dgm:prSet presAssocID="{E3C518F3-1290-4CC3-9CE6-59E7676F16F2}" presName="bgShapesFlow" presStyleCnt="0"/>
      <dgm:spPr/>
    </dgm:pt>
    <dgm:pt modelId="{666925E3-DAD5-4552-8ABD-9C58BFDB6A59}" type="pres">
      <dgm:prSet presAssocID="{A128438E-6F88-4AB0-B6A7-CB650A28D38D}" presName="rectComp" presStyleCnt="0"/>
      <dgm:spPr/>
    </dgm:pt>
    <dgm:pt modelId="{E12D193F-F813-4DF3-87C4-741DFC023334}" type="pres">
      <dgm:prSet presAssocID="{A128438E-6F88-4AB0-B6A7-CB650A28D38D}" presName="bgRect" presStyleLbl="bgShp" presStyleIdx="0" presStyleCnt="7"/>
      <dgm:spPr/>
      <dgm:t>
        <a:bodyPr/>
        <a:lstStyle/>
        <a:p>
          <a:endParaRPr lang="zh-CN" altLang="en-US"/>
        </a:p>
      </dgm:t>
    </dgm:pt>
    <dgm:pt modelId="{C0889BB5-2C27-4F36-A06D-11FE965747BB}" type="pres">
      <dgm:prSet presAssocID="{A128438E-6F88-4AB0-B6A7-CB650A28D38D}" presName="bgRectTx" presStyleLbl="bgShp" presStyleIdx="0" presStyleCnt="7">
        <dgm:presLayoutVars>
          <dgm:bulletEnabled val="1"/>
        </dgm:presLayoutVars>
      </dgm:prSet>
      <dgm:spPr/>
      <dgm:t>
        <a:bodyPr/>
        <a:lstStyle/>
        <a:p>
          <a:endParaRPr lang="zh-CN" altLang="en-US"/>
        </a:p>
      </dgm:t>
    </dgm:pt>
    <dgm:pt modelId="{F6D09B3C-1457-492B-A9F4-AEBCC77F6E83}" type="pres">
      <dgm:prSet presAssocID="{A128438E-6F88-4AB0-B6A7-CB650A28D38D}" presName="spComp" presStyleCnt="0"/>
      <dgm:spPr/>
    </dgm:pt>
    <dgm:pt modelId="{F62A72D8-D14A-495E-80C0-4B62BCEC357C}" type="pres">
      <dgm:prSet presAssocID="{A128438E-6F88-4AB0-B6A7-CB650A28D38D}" presName="vSp" presStyleCnt="0"/>
      <dgm:spPr/>
    </dgm:pt>
    <dgm:pt modelId="{2AA5CF73-6E61-4797-BCE5-93357A3DB980}" type="pres">
      <dgm:prSet presAssocID="{70CC75E0-B25A-4E19-BBE5-EB74A7772BDC}" presName="rectComp" presStyleCnt="0"/>
      <dgm:spPr/>
    </dgm:pt>
    <dgm:pt modelId="{6FAA6C24-BE64-4B1E-90F3-2D5DC95C8E99}" type="pres">
      <dgm:prSet presAssocID="{70CC75E0-B25A-4E19-BBE5-EB74A7772BDC}" presName="bgRect" presStyleLbl="bgShp" presStyleIdx="1" presStyleCnt="7"/>
      <dgm:spPr/>
      <dgm:t>
        <a:bodyPr/>
        <a:lstStyle/>
        <a:p>
          <a:endParaRPr lang="zh-CN" altLang="en-US"/>
        </a:p>
      </dgm:t>
    </dgm:pt>
    <dgm:pt modelId="{8B687B6F-3E6A-45F7-9A01-CA0DF729054F}" type="pres">
      <dgm:prSet presAssocID="{70CC75E0-B25A-4E19-BBE5-EB74A7772BDC}" presName="bgRectTx" presStyleLbl="bgShp" presStyleIdx="1" presStyleCnt="7">
        <dgm:presLayoutVars>
          <dgm:bulletEnabled val="1"/>
        </dgm:presLayoutVars>
      </dgm:prSet>
      <dgm:spPr/>
      <dgm:t>
        <a:bodyPr/>
        <a:lstStyle/>
        <a:p>
          <a:endParaRPr lang="zh-CN" altLang="en-US"/>
        </a:p>
      </dgm:t>
    </dgm:pt>
    <dgm:pt modelId="{A3E8300C-683E-402A-9246-94AFC863DC37}" type="pres">
      <dgm:prSet presAssocID="{70CC75E0-B25A-4E19-BBE5-EB74A7772BDC}" presName="spComp" presStyleCnt="0"/>
      <dgm:spPr/>
    </dgm:pt>
    <dgm:pt modelId="{BFA6ABA3-C01C-4725-B641-00E02DADC125}" type="pres">
      <dgm:prSet presAssocID="{70CC75E0-B25A-4E19-BBE5-EB74A7772BDC}" presName="vSp" presStyleCnt="0"/>
      <dgm:spPr/>
    </dgm:pt>
    <dgm:pt modelId="{E7CB35D4-01FC-4E00-B6D2-E7BEEF622177}" type="pres">
      <dgm:prSet presAssocID="{8EE1EA3C-FD42-4C08-B5AF-9DBD0F14662D}" presName="rectComp" presStyleCnt="0"/>
      <dgm:spPr/>
    </dgm:pt>
    <dgm:pt modelId="{24495077-81FE-4A5F-A443-D30B89521486}" type="pres">
      <dgm:prSet presAssocID="{8EE1EA3C-FD42-4C08-B5AF-9DBD0F14662D}" presName="bgRect" presStyleLbl="bgShp" presStyleIdx="2" presStyleCnt="7"/>
      <dgm:spPr/>
      <dgm:t>
        <a:bodyPr/>
        <a:lstStyle/>
        <a:p>
          <a:endParaRPr lang="zh-CN" altLang="en-US"/>
        </a:p>
      </dgm:t>
    </dgm:pt>
    <dgm:pt modelId="{955660D0-5B1D-41EF-BFEE-3B7995315A5E}" type="pres">
      <dgm:prSet presAssocID="{8EE1EA3C-FD42-4C08-B5AF-9DBD0F14662D}" presName="bgRectTx" presStyleLbl="bgShp" presStyleIdx="2" presStyleCnt="7">
        <dgm:presLayoutVars>
          <dgm:bulletEnabled val="1"/>
        </dgm:presLayoutVars>
      </dgm:prSet>
      <dgm:spPr/>
      <dgm:t>
        <a:bodyPr/>
        <a:lstStyle/>
        <a:p>
          <a:endParaRPr lang="zh-CN" altLang="en-US"/>
        </a:p>
      </dgm:t>
    </dgm:pt>
    <dgm:pt modelId="{855B7DC5-695E-4373-9558-CF84719B30C4}" type="pres">
      <dgm:prSet presAssocID="{8EE1EA3C-FD42-4C08-B5AF-9DBD0F14662D}" presName="spComp" presStyleCnt="0"/>
      <dgm:spPr/>
    </dgm:pt>
    <dgm:pt modelId="{06182D0B-3834-4CA1-84FF-7494F695FF51}" type="pres">
      <dgm:prSet presAssocID="{8EE1EA3C-FD42-4C08-B5AF-9DBD0F14662D}" presName="vSp" presStyleCnt="0"/>
      <dgm:spPr/>
    </dgm:pt>
    <dgm:pt modelId="{E8B81097-3839-47BA-8C29-940E45B4A2B2}" type="pres">
      <dgm:prSet presAssocID="{2B348BDC-3A26-4BA5-9E1C-8C75AA4C87B5}" presName="rectComp" presStyleCnt="0"/>
      <dgm:spPr/>
    </dgm:pt>
    <dgm:pt modelId="{42FA5917-6D26-49AC-95E0-2A8535DD9446}" type="pres">
      <dgm:prSet presAssocID="{2B348BDC-3A26-4BA5-9E1C-8C75AA4C87B5}" presName="bgRect" presStyleLbl="bgShp" presStyleIdx="3" presStyleCnt="7"/>
      <dgm:spPr/>
      <dgm:t>
        <a:bodyPr/>
        <a:lstStyle/>
        <a:p>
          <a:endParaRPr lang="zh-CN" altLang="en-US"/>
        </a:p>
      </dgm:t>
    </dgm:pt>
    <dgm:pt modelId="{BCC91BB7-05C7-4BF0-A2AF-2781C46FCAF2}" type="pres">
      <dgm:prSet presAssocID="{2B348BDC-3A26-4BA5-9E1C-8C75AA4C87B5}" presName="bgRectTx" presStyleLbl="bgShp" presStyleIdx="3" presStyleCnt="7">
        <dgm:presLayoutVars>
          <dgm:bulletEnabled val="1"/>
        </dgm:presLayoutVars>
      </dgm:prSet>
      <dgm:spPr/>
      <dgm:t>
        <a:bodyPr/>
        <a:lstStyle/>
        <a:p>
          <a:endParaRPr lang="zh-CN" altLang="en-US"/>
        </a:p>
      </dgm:t>
    </dgm:pt>
    <dgm:pt modelId="{E2D75FA6-680A-4132-A40E-062D4A7B0DE6}" type="pres">
      <dgm:prSet presAssocID="{2B348BDC-3A26-4BA5-9E1C-8C75AA4C87B5}" presName="spComp" presStyleCnt="0"/>
      <dgm:spPr/>
    </dgm:pt>
    <dgm:pt modelId="{F17DE87F-6F17-455A-A25E-D55D5D6374A8}" type="pres">
      <dgm:prSet presAssocID="{2B348BDC-3A26-4BA5-9E1C-8C75AA4C87B5}" presName="vSp" presStyleCnt="0"/>
      <dgm:spPr/>
    </dgm:pt>
    <dgm:pt modelId="{E98462EC-9D5F-46E7-83A1-B28922258D40}" type="pres">
      <dgm:prSet presAssocID="{B58BD481-D325-4113-B825-9539C8DCFC6A}" presName="rectComp" presStyleCnt="0"/>
      <dgm:spPr/>
    </dgm:pt>
    <dgm:pt modelId="{703845C6-90AF-4C8B-B537-E33FAC15E7CC}" type="pres">
      <dgm:prSet presAssocID="{B58BD481-D325-4113-B825-9539C8DCFC6A}" presName="bgRect" presStyleLbl="bgShp" presStyleIdx="4" presStyleCnt="7"/>
      <dgm:spPr/>
      <dgm:t>
        <a:bodyPr/>
        <a:lstStyle/>
        <a:p>
          <a:endParaRPr lang="zh-CN" altLang="en-US"/>
        </a:p>
      </dgm:t>
    </dgm:pt>
    <dgm:pt modelId="{6AC2A17E-7EC2-4031-97FB-C01D96FA7939}" type="pres">
      <dgm:prSet presAssocID="{B58BD481-D325-4113-B825-9539C8DCFC6A}" presName="bgRectTx" presStyleLbl="bgShp" presStyleIdx="4" presStyleCnt="7">
        <dgm:presLayoutVars>
          <dgm:bulletEnabled val="1"/>
        </dgm:presLayoutVars>
      </dgm:prSet>
      <dgm:spPr/>
      <dgm:t>
        <a:bodyPr/>
        <a:lstStyle/>
        <a:p>
          <a:endParaRPr lang="zh-CN" altLang="en-US"/>
        </a:p>
      </dgm:t>
    </dgm:pt>
    <dgm:pt modelId="{A3D3588A-2EF2-4C81-901C-D038F7CBA9FE}" type="pres">
      <dgm:prSet presAssocID="{B58BD481-D325-4113-B825-9539C8DCFC6A}" presName="spComp" presStyleCnt="0"/>
      <dgm:spPr/>
    </dgm:pt>
    <dgm:pt modelId="{D85569E7-615E-4322-92DA-FD3C740B40E7}" type="pres">
      <dgm:prSet presAssocID="{B58BD481-D325-4113-B825-9539C8DCFC6A}" presName="vSp" presStyleCnt="0"/>
      <dgm:spPr/>
    </dgm:pt>
    <dgm:pt modelId="{7D96F3CA-04A5-483B-A261-5C7AC6FAC781}" type="pres">
      <dgm:prSet presAssocID="{1BF4F71D-A853-4551-98A3-FC94CA512CC9}" presName="rectComp" presStyleCnt="0"/>
      <dgm:spPr/>
    </dgm:pt>
    <dgm:pt modelId="{88B1A269-AE42-4CEA-9912-8E490DD89989}" type="pres">
      <dgm:prSet presAssocID="{1BF4F71D-A853-4551-98A3-FC94CA512CC9}" presName="bgRect" presStyleLbl="bgShp" presStyleIdx="5" presStyleCnt="7"/>
      <dgm:spPr/>
      <dgm:t>
        <a:bodyPr/>
        <a:lstStyle/>
        <a:p>
          <a:endParaRPr lang="zh-CN" altLang="en-US"/>
        </a:p>
      </dgm:t>
    </dgm:pt>
    <dgm:pt modelId="{99C7ABD0-81CA-4FED-8028-898B939C8F5F}" type="pres">
      <dgm:prSet presAssocID="{1BF4F71D-A853-4551-98A3-FC94CA512CC9}" presName="bgRectTx" presStyleLbl="bgShp" presStyleIdx="5" presStyleCnt="7">
        <dgm:presLayoutVars>
          <dgm:bulletEnabled val="1"/>
        </dgm:presLayoutVars>
      </dgm:prSet>
      <dgm:spPr/>
      <dgm:t>
        <a:bodyPr/>
        <a:lstStyle/>
        <a:p>
          <a:endParaRPr lang="zh-CN" altLang="en-US"/>
        </a:p>
      </dgm:t>
    </dgm:pt>
    <dgm:pt modelId="{9DD978EE-1545-4DEC-AB59-BF0BBA035EA0}" type="pres">
      <dgm:prSet presAssocID="{1BF4F71D-A853-4551-98A3-FC94CA512CC9}" presName="spComp" presStyleCnt="0"/>
      <dgm:spPr/>
    </dgm:pt>
    <dgm:pt modelId="{0FFEE7CA-087C-4415-94EC-CB55F6EF98C8}" type="pres">
      <dgm:prSet presAssocID="{1BF4F71D-A853-4551-98A3-FC94CA512CC9}" presName="vSp" presStyleCnt="0"/>
      <dgm:spPr/>
    </dgm:pt>
    <dgm:pt modelId="{4F21DE07-B783-474F-A68F-05EB6BD34C4F}" type="pres">
      <dgm:prSet presAssocID="{56E06B3D-D669-4DCC-9C99-F5D988631AE4}" presName="rectComp" presStyleCnt="0"/>
      <dgm:spPr/>
    </dgm:pt>
    <dgm:pt modelId="{9DFC65FB-6444-488E-920D-EE1EF5EE3F51}" type="pres">
      <dgm:prSet presAssocID="{56E06B3D-D669-4DCC-9C99-F5D988631AE4}" presName="bgRect" presStyleLbl="bgShp" presStyleIdx="6" presStyleCnt="7"/>
      <dgm:spPr/>
      <dgm:t>
        <a:bodyPr/>
        <a:lstStyle/>
        <a:p>
          <a:endParaRPr lang="zh-CN" altLang="en-US"/>
        </a:p>
      </dgm:t>
    </dgm:pt>
    <dgm:pt modelId="{95F3A333-11C8-4CED-BFED-91F4CCAD91BE}" type="pres">
      <dgm:prSet presAssocID="{56E06B3D-D669-4DCC-9C99-F5D988631AE4}" presName="bgRectTx" presStyleLbl="bgShp" presStyleIdx="6" presStyleCnt="7">
        <dgm:presLayoutVars>
          <dgm:bulletEnabled val="1"/>
        </dgm:presLayoutVars>
      </dgm:prSet>
      <dgm:spPr/>
      <dgm:t>
        <a:bodyPr/>
        <a:lstStyle/>
        <a:p>
          <a:endParaRPr lang="zh-CN" altLang="en-US"/>
        </a:p>
      </dgm:t>
    </dgm:pt>
  </dgm:ptLst>
  <dgm:cxnLst>
    <dgm:cxn modelId="{A51EC36F-D14E-4FB3-A09E-51DA1251A135}" srcId="{13F60E00-B3BA-4B2B-B3DB-7071F7EAA24B}" destId="{36B3E4A1-2BC3-48C5-9C8A-512FFB9EEDF2}" srcOrd="0" destOrd="0" parTransId="{FAAE5314-C94C-4F2F-884A-26F518E271A6}" sibTransId="{4FF24576-5CEA-4F84-BE24-61EFC0141AB6}"/>
    <dgm:cxn modelId="{7AD63734-0365-4E8F-A535-542712A7EE06}" srcId="{0EF1F21D-26EE-4079-81F3-C7B4A8A7D2BE}" destId="{F9D667A1-9B84-4B6A-B4C0-4EA04C884677}" srcOrd="1" destOrd="0" parTransId="{7FB4CD4F-E504-412A-88B8-958CC060C03B}" sibTransId="{AD73A6DA-1A26-4A84-9EAC-346AE6679A9D}"/>
    <dgm:cxn modelId="{F087BE0E-C50E-47FC-A95C-CCAC1B58086A}" type="presOf" srcId="{136E3E16-E495-499F-8157-4F8308DE4AB7}" destId="{BEEA7A93-89D8-45F9-8FBF-8F9F216AF1D6}" srcOrd="0" destOrd="0" presId="urn:microsoft.com/office/officeart/2005/8/layout/hierarchy6"/>
    <dgm:cxn modelId="{0740F982-8DE2-4486-B145-B6796D9C66EA}" type="presOf" srcId="{782E7759-F324-4C5B-B4AA-92634A9CE5E0}" destId="{1F3ED098-625D-4F5B-A072-BAD513B924A6}" srcOrd="0" destOrd="0" presId="urn:microsoft.com/office/officeart/2005/8/layout/hierarchy6"/>
    <dgm:cxn modelId="{ABBEC25C-4D87-457F-AC4A-3E41929801CB}" type="presOf" srcId="{65B657B6-FC16-4AD1-B0CD-CC077B22D5B3}" destId="{2C4223DC-5E73-40D5-8AD4-BA40122A4090}" srcOrd="0" destOrd="0" presId="urn:microsoft.com/office/officeart/2005/8/layout/hierarchy6"/>
    <dgm:cxn modelId="{EA18DF29-B71A-43BE-B634-46DD6DCCD976}" srcId="{3DBBBB4C-AA42-4CE5-AB85-DDE10135AFE2}" destId="{858728AD-E45D-44C8-BCBB-1F9EB25FDA7B}" srcOrd="0" destOrd="0" parTransId="{D746CDFF-7C6A-49FB-8A18-585A9CAD5C77}" sibTransId="{25FD9E26-A2AE-42D8-8CA2-2ECA6F57B45D}"/>
    <dgm:cxn modelId="{77401ED3-4411-4780-A80D-378C4C20C5D8}" type="presOf" srcId="{858728AD-E45D-44C8-BCBB-1F9EB25FDA7B}" destId="{6B4AEF9C-60B7-4584-BBAC-5F4D26E964E6}" srcOrd="0" destOrd="0" presId="urn:microsoft.com/office/officeart/2005/8/layout/hierarchy6"/>
    <dgm:cxn modelId="{65B6F057-689C-4EB3-9775-F259BC850E94}" type="presOf" srcId="{60C4E18F-3884-4667-8AD2-DF93EED4B9AD}" destId="{9A85E166-B05E-4E6A-AC26-0D1392CB56C1}" srcOrd="0" destOrd="0" presId="urn:microsoft.com/office/officeart/2005/8/layout/hierarchy6"/>
    <dgm:cxn modelId="{AC1B2E30-C655-4C59-84F1-04AE8F537930}" type="presOf" srcId="{36B3E4A1-2BC3-48C5-9C8A-512FFB9EEDF2}" destId="{47F45FB2-0596-4688-A6FC-A3492D9E6949}" srcOrd="0" destOrd="0" presId="urn:microsoft.com/office/officeart/2005/8/layout/hierarchy6"/>
    <dgm:cxn modelId="{9F1BAFF9-1AA2-4DAA-B5B1-9682A88AA603}" type="presOf" srcId="{56E06B3D-D669-4DCC-9C99-F5D988631AE4}" destId="{9DFC65FB-6444-488E-920D-EE1EF5EE3F51}" srcOrd="0" destOrd="0" presId="urn:microsoft.com/office/officeart/2005/8/layout/hierarchy6"/>
    <dgm:cxn modelId="{16716181-EE46-4414-AA6A-4BCC54BC0210}" type="presOf" srcId="{70CC75E0-B25A-4E19-BBE5-EB74A7772BDC}" destId="{6FAA6C24-BE64-4B1E-90F3-2D5DC95C8E99}" srcOrd="0" destOrd="0" presId="urn:microsoft.com/office/officeart/2005/8/layout/hierarchy6"/>
    <dgm:cxn modelId="{BDFC6684-B34E-4613-8001-2E5B269E570D}" type="presOf" srcId="{48ECBE66-8BD9-4FBB-B7D0-9DCFB06676D8}" destId="{3F0D64ED-9565-4565-8169-C911EDCF7384}" srcOrd="0" destOrd="0" presId="urn:microsoft.com/office/officeart/2005/8/layout/hierarchy6"/>
    <dgm:cxn modelId="{424E0106-52DD-47A9-9BA7-0146D08D8CF8}" srcId="{E3C518F3-1290-4CC3-9CE6-59E7676F16F2}" destId="{8EE1EA3C-FD42-4C08-B5AF-9DBD0F14662D}" srcOrd="3" destOrd="0" parTransId="{1FF023D7-8E65-4E4A-A561-A9799DF00929}" sibTransId="{BFB55D54-453C-4C6B-BD52-8D756F6C3D0B}"/>
    <dgm:cxn modelId="{1F9FDFD6-A447-41D6-83EC-E7A367987F46}" srcId="{BF050FF0-8556-40C8-BD23-DB09BC3810B2}" destId="{06AA8351-5C17-41C3-BD25-D34C6DEEB682}" srcOrd="0" destOrd="0" parTransId="{4C33D092-C298-4559-834C-DD753F9056D3}" sibTransId="{B7A22566-CFE5-4F2A-99C8-58F619925B06}"/>
    <dgm:cxn modelId="{80032572-82CD-42A6-A57C-D71A59DD4BDD}" type="presOf" srcId="{6F2BB37F-6DD1-4A9A-8A15-64116E6A2F92}" destId="{5E6A5237-6D40-48A7-B5B3-16F72D9CBC35}" srcOrd="0" destOrd="0" presId="urn:microsoft.com/office/officeart/2005/8/layout/hierarchy6"/>
    <dgm:cxn modelId="{C73BC3BE-9B9B-46B6-9154-3EEB86A12D36}" srcId="{E3C518F3-1290-4CC3-9CE6-59E7676F16F2}" destId="{B58BD481-D325-4113-B825-9539C8DCFC6A}" srcOrd="5" destOrd="0" parTransId="{5E5A84D2-48F4-4456-9B11-7D6BB84AA14D}" sibTransId="{D0DF9E6C-0FF3-4FF5-BDF1-7164DEC785D5}"/>
    <dgm:cxn modelId="{C21ACD4A-96BD-4EF1-9412-EC1ABEC99D60}" srcId="{E3C518F3-1290-4CC3-9CE6-59E7676F16F2}" destId="{1BF4F71D-A853-4551-98A3-FC94CA512CC9}" srcOrd="6" destOrd="0" parTransId="{19E41439-3A71-4670-AA3A-053EC4FC1ED3}" sibTransId="{9FEE92B9-E80C-4DBA-9759-F4DBD08967C4}"/>
    <dgm:cxn modelId="{2A454C89-3D59-4371-8ACC-53F9F2BFC4FB}" type="presOf" srcId="{323CFD9D-5E61-4341-93CB-CB2073333D15}" destId="{31E8C884-6B88-4CF5-B27E-3CEB27D154F2}" srcOrd="0" destOrd="0" presId="urn:microsoft.com/office/officeart/2005/8/layout/hierarchy6"/>
    <dgm:cxn modelId="{A5FB7DBC-E5AB-477E-A83C-3A8EB41B2636}" srcId="{DE7C09D5-AAA9-46FF-B5BC-4FF3ABF38ADD}" destId="{9E1D9FE0-197E-41E2-9631-3FBDCE31A7DC}" srcOrd="0" destOrd="0" parTransId="{782E7759-F324-4C5B-B4AA-92634A9CE5E0}" sibTransId="{58E59A56-A154-4587-8C0A-093CD48321A1}"/>
    <dgm:cxn modelId="{D15EF977-65AC-4376-93D7-CA7DA0F40E2D}" srcId="{858728AD-E45D-44C8-BCBB-1F9EB25FDA7B}" destId="{EB658D25-B4CB-4A24-9713-A6BD86132FD2}" srcOrd="0" destOrd="0" parTransId="{2574C383-2F2B-493F-BABD-64FB4D16A740}" sibTransId="{EAC4466C-DE2A-41E0-AE2B-0859D88508F1}"/>
    <dgm:cxn modelId="{4F43C250-834E-4FAF-8CB2-6AA59BF19CEA}" srcId="{BF050FF0-8556-40C8-BD23-DB09BC3810B2}" destId="{3DBBBB4C-AA42-4CE5-AB85-DDE10135AFE2}" srcOrd="1" destOrd="0" parTransId="{136E3E16-E495-499F-8157-4F8308DE4AB7}" sibTransId="{842E6EA3-2153-436D-AFD0-2E1D084C4016}"/>
    <dgm:cxn modelId="{CAFB5D03-A24B-4DEC-AC49-73560BFDB294}" type="presOf" srcId="{BF050FF0-8556-40C8-BD23-DB09BC3810B2}" destId="{D5441587-2F28-4C6F-BDBA-6EAA7A616A2E}" srcOrd="0" destOrd="0" presId="urn:microsoft.com/office/officeart/2005/8/layout/hierarchy6"/>
    <dgm:cxn modelId="{DC3ECF52-5218-4824-AFFB-6A1755CBF488}" type="presOf" srcId="{B58BD481-D325-4113-B825-9539C8DCFC6A}" destId="{6AC2A17E-7EC2-4031-97FB-C01D96FA7939}" srcOrd="1" destOrd="0" presId="urn:microsoft.com/office/officeart/2005/8/layout/hierarchy6"/>
    <dgm:cxn modelId="{E063F807-9A82-401D-BB0F-A3A21A373858}" type="presOf" srcId="{445DDD41-0743-446B-A2ED-2F76B86F13B2}" destId="{AA7F7160-B8AF-43FB-A4EF-1B563D6E22C0}" srcOrd="0" destOrd="0" presId="urn:microsoft.com/office/officeart/2005/8/layout/hierarchy6"/>
    <dgm:cxn modelId="{1FD83339-772A-4951-B1A0-41C237926F7D}" type="presOf" srcId="{8EE1EA3C-FD42-4C08-B5AF-9DBD0F14662D}" destId="{24495077-81FE-4A5F-A443-D30B89521486}" srcOrd="0" destOrd="0" presId="urn:microsoft.com/office/officeart/2005/8/layout/hierarchy6"/>
    <dgm:cxn modelId="{89DCD901-2770-48C9-A7FC-C0B5DDCF35A1}" type="presOf" srcId="{06AA8351-5C17-41C3-BD25-D34C6DEEB682}" destId="{0FDB044A-7ED2-4823-B429-6F8CF2D3C21D}" srcOrd="0" destOrd="0" presId="urn:microsoft.com/office/officeart/2005/8/layout/hierarchy6"/>
    <dgm:cxn modelId="{A3AAE109-9926-4272-BC91-2959CC03AD08}" srcId="{E3C518F3-1290-4CC3-9CE6-59E7676F16F2}" destId="{BF050FF0-8556-40C8-BD23-DB09BC3810B2}" srcOrd="0" destOrd="0" parTransId="{0F6499C5-8498-44C6-B37F-6626BED6FA2B}" sibTransId="{DEF6F0ED-67B0-42B9-9BB7-0F7DB046AF5C}"/>
    <dgm:cxn modelId="{0E22EDFC-28D4-4A14-93DE-C37CDDD0350D}" type="presOf" srcId="{DE7C09D5-AAA9-46FF-B5BC-4FF3ABF38ADD}" destId="{00C34561-F2D6-4139-8B7E-752CA5AB373C}" srcOrd="0" destOrd="0" presId="urn:microsoft.com/office/officeart/2005/8/layout/hierarchy6"/>
    <dgm:cxn modelId="{DAFDF102-9067-4DB8-9954-21C5613A041F}" type="presOf" srcId="{56E06B3D-D669-4DCC-9C99-F5D988631AE4}" destId="{95F3A333-11C8-4CED-BFED-91F4CCAD91BE}" srcOrd="1" destOrd="0" presId="urn:microsoft.com/office/officeart/2005/8/layout/hierarchy6"/>
    <dgm:cxn modelId="{17EBAE7D-EC59-4C8B-A937-43DA87E3FF11}" type="presOf" srcId="{6EB298C1-F392-450A-8B81-C66E0D7DA5D3}" destId="{41E4CEA9-086E-4534-B106-09635D7CC098}" srcOrd="0" destOrd="0" presId="urn:microsoft.com/office/officeart/2005/8/layout/hierarchy6"/>
    <dgm:cxn modelId="{A2F892E8-106A-4586-8FC7-3AF4563E4603}" srcId="{0EF1F21D-26EE-4079-81F3-C7B4A8A7D2BE}" destId="{616287A6-8D05-46EB-A6DC-2EA284C6B042}" srcOrd="2" destOrd="0" parTransId="{F20919FA-0E1E-4990-A6A5-1D528F42AF54}" sibTransId="{97B76D2B-CB63-4F4D-946C-564E5F4A7BB1}"/>
    <dgm:cxn modelId="{92FD5971-6486-492C-A22E-7D3F2FE9E53E}" srcId="{E3C518F3-1290-4CC3-9CE6-59E7676F16F2}" destId="{56E06B3D-D669-4DCC-9C99-F5D988631AE4}" srcOrd="7" destOrd="0" parTransId="{780FE488-49E5-4108-9E68-AA9183F236BA}" sibTransId="{CE8D129D-48F2-4FB8-B4D8-579647276E2C}"/>
    <dgm:cxn modelId="{456C9648-0135-42C5-A3D3-0B713BFF9A4C}" type="presOf" srcId="{9A71685E-00BE-4863-908A-648BAA99080A}" destId="{F36695CB-839A-4891-85F6-E2F69C13B5FC}" srcOrd="0" destOrd="0" presId="urn:microsoft.com/office/officeart/2005/8/layout/hierarchy6"/>
    <dgm:cxn modelId="{881553C8-A175-413C-9C88-131F15AD61C2}" srcId="{EB658D25-B4CB-4A24-9713-A6BD86132FD2}" destId="{323CFD9D-5E61-4341-93CB-CB2073333D15}" srcOrd="0" destOrd="0" parTransId="{9A71685E-00BE-4863-908A-648BAA99080A}" sibTransId="{4F023FCF-C847-40B3-883A-06825E30F92E}"/>
    <dgm:cxn modelId="{DDC87CA6-BE88-42B1-B1A4-FC348300AFE7}" type="presOf" srcId="{F9D667A1-9B84-4B6A-B4C0-4EA04C884677}" destId="{4E992923-4523-47BD-97AA-460E21CA9737}" srcOrd="0" destOrd="0" presId="urn:microsoft.com/office/officeart/2005/8/layout/hierarchy6"/>
    <dgm:cxn modelId="{F8D1B536-92AC-4FAD-9D43-FD9E0F5E3934}" type="presOf" srcId="{24B0E147-99F1-41D3-B69E-567966EF7948}" destId="{C7F35012-36F3-421C-865C-1549290DD142}" srcOrd="0" destOrd="0" presId="urn:microsoft.com/office/officeart/2005/8/layout/hierarchy6"/>
    <dgm:cxn modelId="{3B44CC38-2CF2-4C9F-B306-AF3E75A0D24B}" type="presOf" srcId="{9E1D9FE0-197E-41E2-9631-3FBDCE31A7DC}" destId="{CFC6D1A8-9FD4-43DF-91F3-35D34F59D04E}" srcOrd="0" destOrd="0" presId="urn:microsoft.com/office/officeart/2005/8/layout/hierarchy6"/>
    <dgm:cxn modelId="{C0A56496-FBB1-423B-826C-82FC33B5BBA6}" type="presOf" srcId="{F4C36237-03EE-4DCC-BE10-3BD82970E1F3}" destId="{EF141AC2-3F71-4884-8871-D67399724C9B}" srcOrd="0" destOrd="0" presId="urn:microsoft.com/office/officeart/2005/8/layout/hierarchy6"/>
    <dgm:cxn modelId="{345F331B-0287-4B0A-8703-CE8E63FF43E8}" type="presOf" srcId="{E3C518F3-1290-4CC3-9CE6-59E7676F16F2}" destId="{C4635BCB-A912-40DC-8F72-5351CD947988}" srcOrd="0" destOrd="0" presId="urn:microsoft.com/office/officeart/2005/8/layout/hierarchy6"/>
    <dgm:cxn modelId="{1A707A7D-E7A5-4AE4-9C2E-4B4B4DA13549}" type="presOf" srcId="{C02A94C7-DBBE-408A-8B29-661ADFD2AC16}" destId="{284B8584-B27D-4215-BE38-A5289645063D}" srcOrd="0" destOrd="0" presId="urn:microsoft.com/office/officeart/2005/8/layout/hierarchy6"/>
    <dgm:cxn modelId="{90CC2CBC-F3C0-4490-BA2D-66F617D38729}" type="presOf" srcId="{4C33D092-C298-4559-834C-DD753F9056D3}" destId="{8CECEB59-53C0-448B-957F-BF990A313317}" srcOrd="0" destOrd="0" presId="urn:microsoft.com/office/officeart/2005/8/layout/hierarchy6"/>
    <dgm:cxn modelId="{AAB96EC9-C0B2-4915-A66D-A31F3412DBEE}" type="presOf" srcId="{1BF4F71D-A853-4551-98A3-FC94CA512CC9}" destId="{99C7ABD0-81CA-4FED-8028-898B939C8F5F}" srcOrd="1" destOrd="0" presId="urn:microsoft.com/office/officeart/2005/8/layout/hierarchy6"/>
    <dgm:cxn modelId="{E0335BC6-DE14-4F8B-93B6-6C04BF3D2145}" type="presOf" srcId="{616287A6-8D05-46EB-A6DC-2EA284C6B042}" destId="{1880AEC6-038D-4766-B5C9-CC7E1E51308A}" srcOrd="0" destOrd="0" presId="urn:microsoft.com/office/officeart/2005/8/layout/hierarchy6"/>
    <dgm:cxn modelId="{DDD74BBB-9027-4D85-BB68-D2897DBC9DC2}" type="presOf" srcId="{495639B8-610C-466D-AC65-2E2D71A19C88}" destId="{BDF374C9-6FC3-46A6-918E-D623E3D89D96}" srcOrd="0" destOrd="0" presId="urn:microsoft.com/office/officeart/2005/8/layout/hierarchy6"/>
    <dgm:cxn modelId="{DEA56960-D3F7-4CA6-A778-CEFDBC5B2475}" type="presOf" srcId="{0EF1F21D-26EE-4079-81F3-C7B4A8A7D2BE}" destId="{598D96AF-2ED6-4B74-99DB-2AB11BA6DE93}" srcOrd="0" destOrd="0" presId="urn:microsoft.com/office/officeart/2005/8/layout/hierarchy6"/>
    <dgm:cxn modelId="{36F2B92C-2B1C-422E-A2B1-90587E7B0161}" type="presOf" srcId="{A128438E-6F88-4AB0-B6A7-CB650A28D38D}" destId="{E12D193F-F813-4DF3-87C4-741DFC023334}" srcOrd="0" destOrd="0" presId="urn:microsoft.com/office/officeart/2005/8/layout/hierarchy6"/>
    <dgm:cxn modelId="{AEC4F139-22E8-4B06-A38E-28989CFD84D1}" srcId="{766EE684-427B-4BF6-8573-CDC179321AA2}" destId="{6EB298C1-F392-450A-8B81-C66E0D7DA5D3}" srcOrd="0" destOrd="0" parTransId="{445DDD41-0743-446B-A2ED-2F76B86F13B2}" sibTransId="{B7AF6B66-1D9F-4575-B02A-386DA9425E77}"/>
    <dgm:cxn modelId="{1CA32780-399B-404C-8DFC-0E80F65B2211}" type="presOf" srcId="{766EE684-427B-4BF6-8573-CDC179321AA2}" destId="{D75DA80B-B0E3-4108-8532-43830DE559F8}" srcOrd="0" destOrd="0" presId="urn:microsoft.com/office/officeart/2005/8/layout/hierarchy6"/>
    <dgm:cxn modelId="{5CFBEDAE-B463-4340-8047-80DEE2CD4C77}" srcId="{323CFD9D-5E61-4341-93CB-CB2073333D15}" destId="{13F60E00-B3BA-4B2B-B3DB-7071F7EAA24B}" srcOrd="0" destOrd="0" parTransId="{F4C36237-03EE-4DCC-BE10-3BD82970E1F3}" sibTransId="{6D808D68-6974-4711-9E1B-6BFF8AA3D846}"/>
    <dgm:cxn modelId="{C55EB68A-18DC-4680-805B-F15F8CAA547F}" type="presOf" srcId="{988753DC-3ABD-4502-AB91-EA2AA7EE419B}" destId="{A210737A-EF73-4BED-BA21-A3FF4D9166C6}" srcOrd="0" destOrd="0" presId="urn:microsoft.com/office/officeart/2005/8/layout/hierarchy6"/>
    <dgm:cxn modelId="{4CCFCF7A-E2C7-4A52-AEF5-C1C7F4B29F92}" srcId="{06AA8351-5C17-41C3-BD25-D34C6DEEB682}" destId="{766EE684-427B-4BF6-8573-CDC179321AA2}" srcOrd="1" destOrd="0" parTransId="{6F2BB37F-6DD1-4A9A-8A15-64116E6A2F92}" sibTransId="{978350AF-EBD6-43E7-BDE1-2065A4807C24}"/>
    <dgm:cxn modelId="{CBF68914-FA73-457C-A082-425B5A6B5021}" srcId="{E3C518F3-1290-4CC3-9CE6-59E7676F16F2}" destId="{A128438E-6F88-4AB0-B6A7-CB650A28D38D}" srcOrd="1" destOrd="0" parTransId="{73E0F44E-73FE-4634-86E4-BDA5696C5736}" sibTransId="{0F88A085-5A9D-4A2A-8591-7D59008E7FB0}"/>
    <dgm:cxn modelId="{6A0EF401-262B-425C-9EFB-3E5E55FADD4D}" srcId="{BB34EC99-9842-4D8E-B7B9-7FB0ACEC3061}" destId="{988753DC-3ABD-4502-AB91-EA2AA7EE419B}" srcOrd="1" destOrd="0" parTransId="{C1EC9D09-8467-45E5-995B-4E75242CC909}" sibTransId="{00ADB389-F9A6-4B81-A704-39AFEEDEE90F}"/>
    <dgm:cxn modelId="{A6176EA8-7F3A-490C-B472-10FF735A2B39}" type="presOf" srcId="{B58BD481-D325-4113-B825-9539C8DCFC6A}" destId="{703845C6-90AF-4C8B-B537-E33FAC15E7CC}" srcOrd="0" destOrd="0" presId="urn:microsoft.com/office/officeart/2005/8/layout/hierarchy6"/>
    <dgm:cxn modelId="{D7E9A592-709C-4E32-BEA7-EB8F0B867A38}" srcId="{BB34EC99-9842-4D8E-B7B9-7FB0ACEC3061}" destId="{60C4E18F-3884-4667-8AD2-DF93EED4B9AD}" srcOrd="0" destOrd="0" parTransId="{C02A94C7-DBBE-408A-8B29-661ADFD2AC16}" sibTransId="{4D149F02-00D3-471C-916D-83E5ACF54711}"/>
    <dgm:cxn modelId="{F96E964F-E7BF-4B6D-9ED4-17C93207FCE4}" type="presOf" srcId="{A128438E-6F88-4AB0-B6A7-CB650A28D38D}" destId="{C0889BB5-2C27-4F36-A06D-11FE965747BB}" srcOrd="1" destOrd="0" presId="urn:microsoft.com/office/officeart/2005/8/layout/hierarchy6"/>
    <dgm:cxn modelId="{EDB00B67-19CC-4377-91B0-2324A8F4A561}" type="presOf" srcId="{31641D03-C9D6-4E92-BF63-970F8F1E34B8}" destId="{B88338AE-863F-4F7B-AB50-7EBE0DE5EE6B}" srcOrd="0" destOrd="0" presId="urn:microsoft.com/office/officeart/2005/8/layout/hierarchy6"/>
    <dgm:cxn modelId="{FF764A8D-AA1C-40DF-92F1-415D9BEC888F}" type="presOf" srcId="{C1EC9D09-8467-45E5-995B-4E75242CC909}" destId="{D03B9318-4638-40CC-BC03-B24833DF78AA}" srcOrd="0" destOrd="0" presId="urn:microsoft.com/office/officeart/2005/8/layout/hierarchy6"/>
    <dgm:cxn modelId="{FDEFF5A6-C9F3-4B11-BDDE-2DAF1D0E5ED2}" type="presOf" srcId="{0FF47D70-740B-4D84-AAF8-D03AE3598B17}" destId="{14EA2DFA-D364-48F4-9280-555CE67564CF}" srcOrd="0" destOrd="0" presId="urn:microsoft.com/office/officeart/2005/8/layout/hierarchy6"/>
    <dgm:cxn modelId="{795D2E45-07D4-4891-B0D4-2CDFC8D81101}" type="presOf" srcId="{D746CDFF-7C6A-49FB-8A18-585A9CAD5C77}" destId="{4BCCB9AD-C67F-4FD7-A184-49209DE2FDF2}" srcOrd="0" destOrd="0" presId="urn:microsoft.com/office/officeart/2005/8/layout/hierarchy6"/>
    <dgm:cxn modelId="{DF02F75A-30DC-4687-AE0F-A8C49DD0E2CF}" srcId="{06AA8351-5C17-41C3-BD25-D34C6DEEB682}" destId="{0EF1F21D-26EE-4079-81F3-C7B4A8A7D2BE}" srcOrd="0" destOrd="0" parTransId="{65B657B6-FC16-4AD1-B0CD-CC077B22D5B3}" sibTransId="{F2B4E8F6-9192-4715-9A4D-8DE3362559A5}"/>
    <dgm:cxn modelId="{D0E5D28E-F827-40C1-94F5-020126797FC3}" type="presOf" srcId="{2B348BDC-3A26-4BA5-9E1C-8C75AA4C87B5}" destId="{BCC91BB7-05C7-4BF0-A2AF-2781C46FCAF2}" srcOrd="1" destOrd="0" presId="urn:microsoft.com/office/officeart/2005/8/layout/hierarchy6"/>
    <dgm:cxn modelId="{8765BEB9-2FBE-475E-B056-3FA3F670BFAB}" type="presOf" srcId="{7FB4CD4F-E504-412A-88B8-958CC060C03B}" destId="{14E93C59-CCB4-40CD-A220-5B192F7A4E23}" srcOrd="0" destOrd="0" presId="urn:microsoft.com/office/officeart/2005/8/layout/hierarchy6"/>
    <dgm:cxn modelId="{6431B565-BEEC-409A-9C82-D72D93E1E434}" type="presOf" srcId="{2B348BDC-3A26-4BA5-9E1C-8C75AA4C87B5}" destId="{42FA5917-6D26-49AC-95E0-2A8535DD9446}" srcOrd="0" destOrd="0" presId="urn:microsoft.com/office/officeart/2005/8/layout/hierarchy6"/>
    <dgm:cxn modelId="{9C931C01-08E6-4B4C-AC5C-ACEA0B1A8DE0}" srcId="{F9D667A1-9B84-4B6A-B4C0-4EA04C884677}" destId="{48ECBE66-8BD9-4FBB-B7D0-9DCFB06676D8}" srcOrd="0" destOrd="0" parTransId="{24B0E147-99F1-41D3-B69E-567966EF7948}" sibTransId="{FA417560-A560-4252-A12F-3CDF5E0043EB}"/>
    <dgm:cxn modelId="{FF73A4EC-CC58-4E71-A0AD-B2B41E649BAD}" type="presOf" srcId="{EB658D25-B4CB-4A24-9713-A6BD86132FD2}" destId="{D2A9BCE0-37F3-4484-A15A-315EA2815334}" srcOrd="0" destOrd="0" presId="urn:microsoft.com/office/officeart/2005/8/layout/hierarchy6"/>
    <dgm:cxn modelId="{EB2B58D9-2B2C-4A4B-98A0-54163D4DD264}" type="presOf" srcId="{2574C383-2F2B-493F-BABD-64FB4D16A740}" destId="{153C55D0-A30C-4F3E-A04B-E91EF762DB26}" srcOrd="0" destOrd="0" presId="urn:microsoft.com/office/officeart/2005/8/layout/hierarchy6"/>
    <dgm:cxn modelId="{6DDE16B9-EFBA-4D45-A74F-E4DED439B975}" type="presOf" srcId="{FAAE5314-C94C-4F2F-884A-26F518E271A6}" destId="{6DBD1333-D3BD-4D95-9312-634893761842}" srcOrd="0" destOrd="0" presId="urn:microsoft.com/office/officeart/2005/8/layout/hierarchy6"/>
    <dgm:cxn modelId="{D8D86F93-752C-43FC-B804-D25B76C84D32}" type="presOf" srcId="{13F60E00-B3BA-4B2B-B3DB-7071F7EAA24B}" destId="{646F4628-14CB-4394-B812-D19A48DFC1CA}" srcOrd="0" destOrd="0" presId="urn:microsoft.com/office/officeart/2005/8/layout/hierarchy6"/>
    <dgm:cxn modelId="{18DBD8A6-7EC7-4303-BB19-3ABC6E1FAF57}" srcId="{0EF1F21D-26EE-4079-81F3-C7B4A8A7D2BE}" destId="{BB34EC99-9842-4D8E-B7B9-7FB0ACEC3061}" srcOrd="0" destOrd="0" parTransId="{B407D1CF-6A70-46CE-B378-94C2CA445321}" sibTransId="{F75CCAEC-C0D3-4A01-B0EB-176DB9497FD6}"/>
    <dgm:cxn modelId="{C8E01D29-20F7-44CF-9602-B8F0B0E2EB0B}" type="presOf" srcId="{8EE1EA3C-FD42-4C08-B5AF-9DBD0F14662D}" destId="{955660D0-5B1D-41EF-BFEE-3B7995315A5E}" srcOrd="1" destOrd="0" presId="urn:microsoft.com/office/officeart/2005/8/layout/hierarchy6"/>
    <dgm:cxn modelId="{50B36D59-C4FE-4174-8F67-473FF95CF26D}" type="presOf" srcId="{F20919FA-0E1E-4990-A6A5-1D528F42AF54}" destId="{3562FF6F-7197-4B0F-8232-85CA15957E51}" srcOrd="0" destOrd="0" presId="urn:microsoft.com/office/officeart/2005/8/layout/hierarchy6"/>
    <dgm:cxn modelId="{2D65C749-A456-4DC6-8965-66F231080C54}" type="presOf" srcId="{70CC75E0-B25A-4E19-BBE5-EB74A7772BDC}" destId="{8B687B6F-3E6A-45F7-9A01-CA0DF729054F}" srcOrd="1" destOrd="0" presId="urn:microsoft.com/office/officeart/2005/8/layout/hierarchy6"/>
    <dgm:cxn modelId="{2B2CF608-C5C7-4ABA-B7B8-458FDE85CAAA}" srcId="{E3C518F3-1290-4CC3-9CE6-59E7676F16F2}" destId="{2B348BDC-3A26-4BA5-9E1C-8C75AA4C87B5}" srcOrd="4" destOrd="0" parTransId="{B355294C-A180-4B39-8A29-49F1878EE749}" sibTransId="{E9DF3775-B2A5-4185-9DB2-D7A46A4FBA32}"/>
    <dgm:cxn modelId="{2BC194CB-EA74-472C-9848-C430B4D44CAF}" srcId="{60C4E18F-3884-4667-8AD2-DF93EED4B9AD}" destId="{DE7C09D5-AAA9-46FF-B5BC-4FF3ABF38ADD}" srcOrd="1" destOrd="0" parTransId="{31641D03-C9D6-4E92-BF63-970F8F1E34B8}" sibTransId="{CD972163-5BFF-47AD-AEF6-7046F605A718}"/>
    <dgm:cxn modelId="{4558621C-6F71-4818-8E0E-01AF7C8FD3D8}" srcId="{E3C518F3-1290-4CC3-9CE6-59E7676F16F2}" destId="{70CC75E0-B25A-4E19-BBE5-EB74A7772BDC}" srcOrd="2" destOrd="0" parTransId="{EC6E8846-E3FA-422C-B062-8A1B60CA47D8}" sibTransId="{2F92D54D-1969-4171-AAE2-1C0CECB96D0F}"/>
    <dgm:cxn modelId="{62535F86-29B8-4875-9F11-4C50E536EADE}" srcId="{60C4E18F-3884-4667-8AD2-DF93EED4B9AD}" destId="{495639B8-610C-466D-AC65-2E2D71A19C88}" srcOrd="0" destOrd="0" parTransId="{0FF47D70-740B-4D84-AAF8-D03AE3598B17}" sibTransId="{33DA3C51-B6DE-4D03-A012-5F1633F576FC}"/>
    <dgm:cxn modelId="{E9E9C8DB-5159-4E79-91D4-D7731E9B2771}" type="presOf" srcId="{3DBBBB4C-AA42-4CE5-AB85-DDE10135AFE2}" destId="{6DEAE0EE-C466-4152-899E-84DE013E3180}" srcOrd="0" destOrd="0" presId="urn:microsoft.com/office/officeart/2005/8/layout/hierarchy6"/>
    <dgm:cxn modelId="{53DA112C-9B62-46D9-BC99-EBA16006BAE2}" type="presOf" srcId="{1BF4F71D-A853-4551-98A3-FC94CA512CC9}" destId="{88B1A269-AE42-4CEA-9912-8E490DD89989}" srcOrd="0" destOrd="0" presId="urn:microsoft.com/office/officeart/2005/8/layout/hierarchy6"/>
    <dgm:cxn modelId="{6D0B8CC9-B24C-4107-AA21-4CB2DB521F7F}" type="presOf" srcId="{B407D1CF-6A70-46CE-B378-94C2CA445321}" destId="{5091C998-9AA1-4B4F-90FE-C70018BAC1E5}" srcOrd="0" destOrd="0" presId="urn:microsoft.com/office/officeart/2005/8/layout/hierarchy6"/>
    <dgm:cxn modelId="{302BD445-7391-455C-A556-6F1A6F9499F5}" type="presOf" srcId="{BB34EC99-9842-4D8E-B7B9-7FB0ACEC3061}" destId="{7A607149-8DE3-46D4-8979-D1BDC90A5CE6}" srcOrd="0" destOrd="0" presId="urn:microsoft.com/office/officeart/2005/8/layout/hierarchy6"/>
    <dgm:cxn modelId="{7F85B674-9690-41C8-8934-2222628E1B15}" type="presParOf" srcId="{C4635BCB-A912-40DC-8F72-5351CD947988}" destId="{BF27B6E9-49DE-4A8F-8F85-A43AFA0B6318}" srcOrd="0" destOrd="0" presId="urn:microsoft.com/office/officeart/2005/8/layout/hierarchy6"/>
    <dgm:cxn modelId="{C4E8E545-0022-4470-AD20-AFB3BBB533CE}" type="presParOf" srcId="{BF27B6E9-49DE-4A8F-8F85-A43AFA0B6318}" destId="{1F3879BD-70EC-4AB6-AD81-B609C3334070}" srcOrd="0" destOrd="0" presId="urn:microsoft.com/office/officeart/2005/8/layout/hierarchy6"/>
    <dgm:cxn modelId="{81B3B29C-87BA-4EA7-9AB5-ACF0F940F5FC}" type="presParOf" srcId="{BF27B6E9-49DE-4A8F-8F85-A43AFA0B6318}" destId="{192CD7EE-4E25-402B-8F84-3D82EB800467}" srcOrd="1" destOrd="0" presId="urn:microsoft.com/office/officeart/2005/8/layout/hierarchy6"/>
    <dgm:cxn modelId="{35750E5E-73EA-4E5A-B594-7EFE6ED08AC9}" type="presParOf" srcId="{192CD7EE-4E25-402B-8F84-3D82EB800467}" destId="{A628ADFD-2A5A-479D-A40D-C2EF817F8E7D}" srcOrd="0" destOrd="0" presId="urn:microsoft.com/office/officeart/2005/8/layout/hierarchy6"/>
    <dgm:cxn modelId="{EEF787FD-FCC4-4BC0-AE08-EBAB7D153F5E}" type="presParOf" srcId="{A628ADFD-2A5A-479D-A40D-C2EF817F8E7D}" destId="{D5441587-2F28-4C6F-BDBA-6EAA7A616A2E}" srcOrd="0" destOrd="0" presId="urn:microsoft.com/office/officeart/2005/8/layout/hierarchy6"/>
    <dgm:cxn modelId="{121255EF-D9A0-486A-95AE-ED9916A19759}" type="presParOf" srcId="{A628ADFD-2A5A-479D-A40D-C2EF817F8E7D}" destId="{68375A49-BBF0-416F-AA07-A410681C8428}" srcOrd="1" destOrd="0" presId="urn:microsoft.com/office/officeart/2005/8/layout/hierarchy6"/>
    <dgm:cxn modelId="{72F1CE0C-A4B6-4CA5-AB76-9C6B1299381F}" type="presParOf" srcId="{68375A49-BBF0-416F-AA07-A410681C8428}" destId="{8CECEB59-53C0-448B-957F-BF990A313317}" srcOrd="0" destOrd="0" presId="urn:microsoft.com/office/officeart/2005/8/layout/hierarchy6"/>
    <dgm:cxn modelId="{7F1EBC9A-E026-4212-8CB8-2B4537F0FB8B}" type="presParOf" srcId="{68375A49-BBF0-416F-AA07-A410681C8428}" destId="{8AB59C7D-467C-49BA-8BDE-BB7BFBAC37C7}" srcOrd="1" destOrd="0" presId="urn:microsoft.com/office/officeart/2005/8/layout/hierarchy6"/>
    <dgm:cxn modelId="{1B55C484-7621-4F17-A471-FE9C50175B33}" type="presParOf" srcId="{8AB59C7D-467C-49BA-8BDE-BB7BFBAC37C7}" destId="{0FDB044A-7ED2-4823-B429-6F8CF2D3C21D}" srcOrd="0" destOrd="0" presId="urn:microsoft.com/office/officeart/2005/8/layout/hierarchy6"/>
    <dgm:cxn modelId="{94CA22BD-BF14-4EE9-B9A3-7FD28BE1E021}" type="presParOf" srcId="{8AB59C7D-467C-49BA-8BDE-BB7BFBAC37C7}" destId="{70EED1FD-FBB8-4964-A542-979C05C4DB17}" srcOrd="1" destOrd="0" presId="urn:microsoft.com/office/officeart/2005/8/layout/hierarchy6"/>
    <dgm:cxn modelId="{77DA2165-E999-421B-B5D2-36CD5C17E0DC}" type="presParOf" srcId="{70EED1FD-FBB8-4964-A542-979C05C4DB17}" destId="{2C4223DC-5E73-40D5-8AD4-BA40122A4090}" srcOrd="0" destOrd="0" presId="urn:microsoft.com/office/officeart/2005/8/layout/hierarchy6"/>
    <dgm:cxn modelId="{4CD12A12-7187-4CCA-9734-273B3C6338DC}" type="presParOf" srcId="{70EED1FD-FBB8-4964-A542-979C05C4DB17}" destId="{74A3F0BA-F931-4423-9B16-20B24F3C505A}" srcOrd="1" destOrd="0" presId="urn:microsoft.com/office/officeart/2005/8/layout/hierarchy6"/>
    <dgm:cxn modelId="{D7E87AAA-39E0-4AC3-917F-AC7886260AE2}" type="presParOf" srcId="{74A3F0BA-F931-4423-9B16-20B24F3C505A}" destId="{598D96AF-2ED6-4B74-99DB-2AB11BA6DE93}" srcOrd="0" destOrd="0" presId="urn:microsoft.com/office/officeart/2005/8/layout/hierarchy6"/>
    <dgm:cxn modelId="{59C90979-AC44-4CEB-8B66-A79225C1C607}" type="presParOf" srcId="{74A3F0BA-F931-4423-9B16-20B24F3C505A}" destId="{6F3A551E-BF90-4C4B-AEF1-0F5614179721}" srcOrd="1" destOrd="0" presId="urn:microsoft.com/office/officeart/2005/8/layout/hierarchy6"/>
    <dgm:cxn modelId="{845E0D74-58C0-4928-8D76-1AA250BF2A72}" type="presParOf" srcId="{6F3A551E-BF90-4C4B-AEF1-0F5614179721}" destId="{5091C998-9AA1-4B4F-90FE-C70018BAC1E5}" srcOrd="0" destOrd="0" presId="urn:microsoft.com/office/officeart/2005/8/layout/hierarchy6"/>
    <dgm:cxn modelId="{3E13374D-A618-4794-8D82-D345ABEE8251}" type="presParOf" srcId="{6F3A551E-BF90-4C4B-AEF1-0F5614179721}" destId="{36375328-ADA9-4D09-8E48-2687D5681723}" srcOrd="1" destOrd="0" presId="urn:microsoft.com/office/officeart/2005/8/layout/hierarchy6"/>
    <dgm:cxn modelId="{A378DE00-365E-4DC6-B7A6-3B1240FC96B3}" type="presParOf" srcId="{36375328-ADA9-4D09-8E48-2687D5681723}" destId="{7A607149-8DE3-46D4-8979-D1BDC90A5CE6}" srcOrd="0" destOrd="0" presId="urn:microsoft.com/office/officeart/2005/8/layout/hierarchy6"/>
    <dgm:cxn modelId="{C41FB3A8-8F33-435B-8119-A27B399EBEB4}" type="presParOf" srcId="{36375328-ADA9-4D09-8E48-2687D5681723}" destId="{F811D894-3D02-4DCB-AF25-04A89031DF75}" srcOrd="1" destOrd="0" presId="urn:microsoft.com/office/officeart/2005/8/layout/hierarchy6"/>
    <dgm:cxn modelId="{382CECCA-C4E5-4818-9349-7CD8149A0F11}" type="presParOf" srcId="{F811D894-3D02-4DCB-AF25-04A89031DF75}" destId="{284B8584-B27D-4215-BE38-A5289645063D}" srcOrd="0" destOrd="0" presId="urn:microsoft.com/office/officeart/2005/8/layout/hierarchy6"/>
    <dgm:cxn modelId="{1C71BFDF-38D3-4381-B0CB-87A0C162329E}" type="presParOf" srcId="{F811D894-3D02-4DCB-AF25-04A89031DF75}" destId="{4B64D36D-5BC4-45A4-8C6E-E1F11ECAF889}" srcOrd="1" destOrd="0" presId="urn:microsoft.com/office/officeart/2005/8/layout/hierarchy6"/>
    <dgm:cxn modelId="{B87988F5-85AB-48CF-864A-60B0E6A8D37C}" type="presParOf" srcId="{4B64D36D-5BC4-45A4-8C6E-E1F11ECAF889}" destId="{9A85E166-B05E-4E6A-AC26-0D1392CB56C1}" srcOrd="0" destOrd="0" presId="urn:microsoft.com/office/officeart/2005/8/layout/hierarchy6"/>
    <dgm:cxn modelId="{25FC28F2-09F0-4623-9536-0B05E55541BF}" type="presParOf" srcId="{4B64D36D-5BC4-45A4-8C6E-E1F11ECAF889}" destId="{396F1567-52BE-489B-A40F-8436B4375380}" srcOrd="1" destOrd="0" presId="urn:microsoft.com/office/officeart/2005/8/layout/hierarchy6"/>
    <dgm:cxn modelId="{D980F22F-F89B-411D-A9B7-B0A14DC3FAE5}" type="presParOf" srcId="{396F1567-52BE-489B-A40F-8436B4375380}" destId="{14EA2DFA-D364-48F4-9280-555CE67564CF}" srcOrd="0" destOrd="0" presId="urn:microsoft.com/office/officeart/2005/8/layout/hierarchy6"/>
    <dgm:cxn modelId="{FF62508C-67E8-4051-B4A5-07AA2E58614B}" type="presParOf" srcId="{396F1567-52BE-489B-A40F-8436B4375380}" destId="{6D5A28AD-2F75-4580-869E-D3F089EE561B}" srcOrd="1" destOrd="0" presId="urn:microsoft.com/office/officeart/2005/8/layout/hierarchy6"/>
    <dgm:cxn modelId="{7812CE23-7316-4FB9-B9F6-323DB835844A}" type="presParOf" srcId="{6D5A28AD-2F75-4580-869E-D3F089EE561B}" destId="{BDF374C9-6FC3-46A6-918E-D623E3D89D96}" srcOrd="0" destOrd="0" presId="urn:microsoft.com/office/officeart/2005/8/layout/hierarchy6"/>
    <dgm:cxn modelId="{6008F556-E10F-49F1-A973-84359DFA4DDC}" type="presParOf" srcId="{6D5A28AD-2F75-4580-869E-D3F089EE561B}" destId="{EF3F92AE-3C48-4BA2-8A24-751151C47D3F}" srcOrd="1" destOrd="0" presId="urn:microsoft.com/office/officeart/2005/8/layout/hierarchy6"/>
    <dgm:cxn modelId="{E7AED1E1-8170-4923-9B4C-4941953DF410}" type="presParOf" srcId="{396F1567-52BE-489B-A40F-8436B4375380}" destId="{B88338AE-863F-4F7B-AB50-7EBE0DE5EE6B}" srcOrd="2" destOrd="0" presId="urn:microsoft.com/office/officeart/2005/8/layout/hierarchy6"/>
    <dgm:cxn modelId="{C915A15A-8C79-4332-861F-5E39D52899FC}" type="presParOf" srcId="{396F1567-52BE-489B-A40F-8436B4375380}" destId="{E0839FB2-A0A9-429E-BB02-6AB9A61B187E}" srcOrd="3" destOrd="0" presId="urn:microsoft.com/office/officeart/2005/8/layout/hierarchy6"/>
    <dgm:cxn modelId="{885DBA99-1E02-403D-8985-077E78BEDBC9}" type="presParOf" srcId="{E0839FB2-A0A9-429E-BB02-6AB9A61B187E}" destId="{00C34561-F2D6-4139-8B7E-752CA5AB373C}" srcOrd="0" destOrd="0" presId="urn:microsoft.com/office/officeart/2005/8/layout/hierarchy6"/>
    <dgm:cxn modelId="{2ABE78A1-6BD2-414F-BBBA-58AB05D89422}" type="presParOf" srcId="{E0839FB2-A0A9-429E-BB02-6AB9A61B187E}" destId="{B03468DF-C15A-4E20-A472-5B360C387759}" srcOrd="1" destOrd="0" presId="urn:microsoft.com/office/officeart/2005/8/layout/hierarchy6"/>
    <dgm:cxn modelId="{8AF1734D-B29A-4229-9AE0-934755713ADC}" type="presParOf" srcId="{B03468DF-C15A-4E20-A472-5B360C387759}" destId="{1F3ED098-625D-4F5B-A072-BAD513B924A6}" srcOrd="0" destOrd="0" presId="urn:microsoft.com/office/officeart/2005/8/layout/hierarchy6"/>
    <dgm:cxn modelId="{D5A1EEBE-3214-4C3C-A12B-060F9EA186FF}" type="presParOf" srcId="{B03468DF-C15A-4E20-A472-5B360C387759}" destId="{AE6B6514-582C-4055-8C05-1703A7DBE70A}" srcOrd="1" destOrd="0" presId="urn:microsoft.com/office/officeart/2005/8/layout/hierarchy6"/>
    <dgm:cxn modelId="{4213B186-2C45-403C-AF78-6CF812FCD078}" type="presParOf" srcId="{AE6B6514-582C-4055-8C05-1703A7DBE70A}" destId="{CFC6D1A8-9FD4-43DF-91F3-35D34F59D04E}" srcOrd="0" destOrd="0" presId="urn:microsoft.com/office/officeart/2005/8/layout/hierarchy6"/>
    <dgm:cxn modelId="{C1257CF2-C602-4DE7-98C2-57D744E984B1}" type="presParOf" srcId="{AE6B6514-582C-4055-8C05-1703A7DBE70A}" destId="{2F538D8C-E57C-4FA2-B905-E3DB5B0F86AA}" srcOrd="1" destOrd="0" presId="urn:microsoft.com/office/officeart/2005/8/layout/hierarchy6"/>
    <dgm:cxn modelId="{3BA4EFB4-6990-4C45-95D0-97D55459CA92}" type="presParOf" srcId="{F811D894-3D02-4DCB-AF25-04A89031DF75}" destId="{D03B9318-4638-40CC-BC03-B24833DF78AA}" srcOrd="2" destOrd="0" presId="urn:microsoft.com/office/officeart/2005/8/layout/hierarchy6"/>
    <dgm:cxn modelId="{D9814C67-088A-47FB-AF9F-92CE6C7251E7}" type="presParOf" srcId="{F811D894-3D02-4DCB-AF25-04A89031DF75}" destId="{E738477E-0190-4301-B1F3-50AEFCD82EDB}" srcOrd="3" destOrd="0" presId="urn:microsoft.com/office/officeart/2005/8/layout/hierarchy6"/>
    <dgm:cxn modelId="{EA608ACC-BC42-4827-894D-062E609BD8A8}" type="presParOf" srcId="{E738477E-0190-4301-B1F3-50AEFCD82EDB}" destId="{A210737A-EF73-4BED-BA21-A3FF4D9166C6}" srcOrd="0" destOrd="0" presId="urn:microsoft.com/office/officeart/2005/8/layout/hierarchy6"/>
    <dgm:cxn modelId="{56F3060B-F1C6-42A3-946F-443ED8DD25B8}" type="presParOf" srcId="{E738477E-0190-4301-B1F3-50AEFCD82EDB}" destId="{56D789DE-D550-4306-BF77-AC2A419D7928}" srcOrd="1" destOrd="0" presId="urn:microsoft.com/office/officeart/2005/8/layout/hierarchy6"/>
    <dgm:cxn modelId="{93FCE0C6-9CC5-4F4B-90A8-AB9BB9E14D46}" type="presParOf" srcId="{6F3A551E-BF90-4C4B-AEF1-0F5614179721}" destId="{14E93C59-CCB4-40CD-A220-5B192F7A4E23}" srcOrd="2" destOrd="0" presId="urn:microsoft.com/office/officeart/2005/8/layout/hierarchy6"/>
    <dgm:cxn modelId="{CC9E2E21-5CD3-44FE-8B31-F5ABB22544B4}" type="presParOf" srcId="{6F3A551E-BF90-4C4B-AEF1-0F5614179721}" destId="{C20CFA67-22DC-4B83-9F0B-070899EEE9A1}" srcOrd="3" destOrd="0" presId="urn:microsoft.com/office/officeart/2005/8/layout/hierarchy6"/>
    <dgm:cxn modelId="{408DAE5B-873E-4C0A-B97D-BEBBF6FEEFA0}" type="presParOf" srcId="{C20CFA67-22DC-4B83-9F0B-070899EEE9A1}" destId="{4E992923-4523-47BD-97AA-460E21CA9737}" srcOrd="0" destOrd="0" presId="urn:microsoft.com/office/officeart/2005/8/layout/hierarchy6"/>
    <dgm:cxn modelId="{47BA4B82-1090-456E-9DE3-A8694A15B5BF}" type="presParOf" srcId="{C20CFA67-22DC-4B83-9F0B-070899EEE9A1}" destId="{11796555-24B7-4082-8460-E6D773A73A93}" srcOrd="1" destOrd="0" presId="urn:microsoft.com/office/officeart/2005/8/layout/hierarchy6"/>
    <dgm:cxn modelId="{4F66C2EE-1050-4C67-9F18-F99ACC80B252}" type="presParOf" srcId="{11796555-24B7-4082-8460-E6D773A73A93}" destId="{C7F35012-36F3-421C-865C-1549290DD142}" srcOrd="0" destOrd="0" presId="urn:microsoft.com/office/officeart/2005/8/layout/hierarchy6"/>
    <dgm:cxn modelId="{9E9D4E89-B966-47D7-862C-C3E90AC4A347}" type="presParOf" srcId="{11796555-24B7-4082-8460-E6D773A73A93}" destId="{F1D3866C-6EB9-4DEF-90DF-270147BBE1AB}" srcOrd="1" destOrd="0" presId="urn:microsoft.com/office/officeart/2005/8/layout/hierarchy6"/>
    <dgm:cxn modelId="{5D376C82-4C19-42FF-8B01-07BEE13EEB35}" type="presParOf" srcId="{F1D3866C-6EB9-4DEF-90DF-270147BBE1AB}" destId="{3F0D64ED-9565-4565-8169-C911EDCF7384}" srcOrd="0" destOrd="0" presId="urn:microsoft.com/office/officeart/2005/8/layout/hierarchy6"/>
    <dgm:cxn modelId="{DE93A708-6A81-4F15-9309-DDFAD10E01B6}" type="presParOf" srcId="{F1D3866C-6EB9-4DEF-90DF-270147BBE1AB}" destId="{08EBCBC7-0C05-4236-99D4-305C1036CE7B}" srcOrd="1" destOrd="0" presId="urn:microsoft.com/office/officeart/2005/8/layout/hierarchy6"/>
    <dgm:cxn modelId="{FCBF1426-D443-4ABE-AD54-F7C74726DCD9}" type="presParOf" srcId="{6F3A551E-BF90-4C4B-AEF1-0F5614179721}" destId="{3562FF6F-7197-4B0F-8232-85CA15957E51}" srcOrd="4" destOrd="0" presId="urn:microsoft.com/office/officeart/2005/8/layout/hierarchy6"/>
    <dgm:cxn modelId="{590BD876-9176-4947-9A18-D6D3A2F85912}" type="presParOf" srcId="{6F3A551E-BF90-4C4B-AEF1-0F5614179721}" destId="{1C10E3AD-F20A-4805-B435-449497F501F6}" srcOrd="5" destOrd="0" presId="urn:microsoft.com/office/officeart/2005/8/layout/hierarchy6"/>
    <dgm:cxn modelId="{369472FB-8351-430A-A980-13A9EAA39BED}" type="presParOf" srcId="{1C10E3AD-F20A-4805-B435-449497F501F6}" destId="{1880AEC6-038D-4766-B5C9-CC7E1E51308A}" srcOrd="0" destOrd="0" presId="urn:microsoft.com/office/officeart/2005/8/layout/hierarchy6"/>
    <dgm:cxn modelId="{6C98569C-14B8-4459-811C-D29C78DC86F9}" type="presParOf" srcId="{1C10E3AD-F20A-4805-B435-449497F501F6}" destId="{9EA5A06D-6B9F-4709-BE84-154A72B848B2}" srcOrd="1" destOrd="0" presId="urn:microsoft.com/office/officeart/2005/8/layout/hierarchy6"/>
    <dgm:cxn modelId="{BC2348E3-4A8C-4EA8-8FDD-05C03CB290E3}" type="presParOf" srcId="{70EED1FD-FBB8-4964-A542-979C05C4DB17}" destId="{5E6A5237-6D40-48A7-B5B3-16F72D9CBC35}" srcOrd="2" destOrd="0" presId="urn:microsoft.com/office/officeart/2005/8/layout/hierarchy6"/>
    <dgm:cxn modelId="{1629DB46-1F5D-419F-BA8B-6671BB179690}" type="presParOf" srcId="{70EED1FD-FBB8-4964-A542-979C05C4DB17}" destId="{D8415B57-C33D-436E-A1FB-A4DE24E0A73D}" srcOrd="3" destOrd="0" presId="urn:microsoft.com/office/officeart/2005/8/layout/hierarchy6"/>
    <dgm:cxn modelId="{62592A67-212B-4E5C-AFDB-CCE8BA39F775}" type="presParOf" srcId="{D8415B57-C33D-436E-A1FB-A4DE24E0A73D}" destId="{D75DA80B-B0E3-4108-8532-43830DE559F8}" srcOrd="0" destOrd="0" presId="urn:microsoft.com/office/officeart/2005/8/layout/hierarchy6"/>
    <dgm:cxn modelId="{E8A5C669-8ABB-4957-85D9-E4A5C5B7565A}" type="presParOf" srcId="{D8415B57-C33D-436E-A1FB-A4DE24E0A73D}" destId="{E0EFDD09-964E-422E-A63C-793B31947722}" srcOrd="1" destOrd="0" presId="urn:microsoft.com/office/officeart/2005/8/layout/hierarchy6"/>
    <dgm:cxn modelId="{C1C443F3-2BD6-4448-B87A-1C60748BE3CF}" type="presParOf" srcId="{E0EFDD09-964E-422E-A63C-793B31947722}" destId="{AA7F7160-B8AF-43FB-A4EF-1B563D6E22C0}" srcOrd="0" destOrd="0" presId="urn:microsoft.com/office/officeart/2005/8/layout/hierarchy6"/>
    <dgm:cxn modelId="{C37301AB-EF96-4547-88E5-99409A2B0064}" type="presParOf" srcId="{E0EFDD09-964E-422E-A63C-793B31947722}" destId="{208FAB6E-CD68-4523-AB2B-141297BCA07E}" srcOrd="1" destOrd="0" presId="urn:microsoft.com/office/officeart/2005/8/layout/hierarchy6"/>
    <dgm:cxn modelId="{0FCF2B80-D9F2-4600-B14D-ECDCF6F1E461}" type="presParOf" srcId="{208FAB6E-CD68-4523-AB2B-141297BCA07E}" destId="{41E4CEA9-086E-4534-B106-09635D7CC098}" srcOrd="0" destOrd="0" presId="urn:microsoft.com/office/officeart/2005/8/layout/hierarchy6"/>
    <dgm:cxn modelId="{2C954AD1-43F6-4A0F-AE48-C03A9613A9CA}" type="presParOf" srcId="{208FAB6E-CD68-4523-AB2B-141297BCA07E}" destId="{E01E7F46-B74D-475F-84CC-BCAA1605467A}" srcOrd="1" destOrd="0" presId="urn:microsoft.com/office/officeart/2005/8/layout/hierarchy6"/>
    <dgm:cxn modelId="{E16C746C-A1F5-4FCD-9F74-C350E4286379}" type="presParOf" srcId="{68375A49-BBF0-416F-AA07-A410681C8428}" destId="{BEEA7A93-89D8-45F9-8FBF-8F9F216AF1D6}" srcOrd="2" destOrd="0" presId="urn:microsoft.com/office/officeart/2005/8/layout/hierarchy6"/>
    <dgm:cxn modelId="{1D1EBB6F-7621-4401-8B1B-547164A4523F}" type="presParOf" srcId="{68375A49-BBF0-416F-AA07-A410681C8428}" destId="{47378CFA-DD43-4742-A743-379D31ED71FF}" srcOrd="3" destOrd="0" presId="urn:microsoft.com/office/officeart/2005/8/layout/hierarchy6"/>
    <dgm:cxn modelId="{C9AF3ADA-E2D1-48DA-960C-7BA5B1EF124D}" type="presParOf" srcId="{47378CFA-DD43-4742-A743-379D31ED71FF}" destId="{6DEAE0EE-C466-4152-899E-84DE013E3180}" srcOrd="0" destOrd="0" presId="urn:microsoft.com/office/officeart/2005/8/layout/hierarchy6"/>
    <dgm:cxn modelId="{77881F4B-61E5-40B8-9722-88A3FEA095B1}" type="presParOf" srcId="{47378CFA-DD43-4742-A743-379D31ED71FF}" destId="{51AFBD75-2E6D-4F63-BB5C-9655F6E2E55C}" srcOrd="1" destOrd="0" presId="urn:microsoft.com/office/officeart/2005/8/layout/hierarchy6"/>
    <dgm:cxn modelId="{71146997-78CC-4A1B-BCD7-4C89D9963D5B}" type="presParOf" srcId="{51AFBD75-2E6D-4F63-BB5C-9655F6E2E55C}" destId="{4BCCB9AD-C67F-4FD7-A184-49209DE2FDF2}" srcOrd="0" destOrd="0" presId="urn:microsoft.com/office/officeart/2005/8/layout/hierarchy6"/>
    <dgm:cxn modelId="{4DE6D21C-0237-42CA-8BC3-697ED50AFAD0}" type="presParOf" srcId="{51AFBD75-2E6D-4F63-BB5C-9655F6E2E55C}" destId="{1002F475-E421-44DA-B5F7-6D2E06BE010B}" srcOrd="1" destOrd="0" presId="urn:microsoft.com/office/officeart/2005/8/layout/hierarchy6"/>
    <dgm:cxn modelId="{C1DAFE65-B5AD-4AEF-8ED9-5931EB29F195}" type="presParOf" srcId="{1002F475-E421-44DA-B5F7-6D2E06BE010B}" destId="{6B4AEF9C-60B7-4584-BBAC-5F4D26E964E6}" srcOrd="0" destOrd="0" presId="urn:microsoft.com/office/officeart/2005/8/layout/hierarchy6"/>
    <dgm:cxn modelId="{41E6F5FC-8EA1-4281-81F9-866B52715CA5}" type="presParOf" srcId="{1002F475-E421-44DA-B5F7-6D2E06BE010B}" destId="{1138EAC6-9723-4475-B7F0-B57E399A15BD}" srcOrd="1" destOrd="0" presId="urn:microsoft.com/office/officeart/2005/8/layout/hierarchy6"/>
    <dgm:cxn modelId="{9053BC8E-B332-480F-9EB7-991FB5B11B2A}" type="presParOf" srcId="{1138EAC6-9723-4475-B7F0-B57E399A15BD}" destId="{153C55D0-A30C-4F3E-A04B-E91EF762DB26}" srcOrd="0" destOrd="0" presId="urn:microsoft.com/office/officeart/2005/8/layout/hierarchy6"/>
    <dgm:cxn modelId="{0FC6F4E1-9841-4033-A99C-6065A663E93D}" type="presParOf" srcId="{1138EAC6-9723-4475-B7F0-B57E399A15BD}" destId="{4A1A97D9-B128-4540-9605-226883759997}" srcOrd="1" destOrd="0" presId="urn:microsoft.com/office/officeart/2005/8/layout/hierarchy6"/>
    <dgm:cxn modelId="{CD4F39F9-81A3-4D22-8770-8B5023A4EB15}" type="presParOf" srcId="{4A1A97D9-B128-4540-9605-226883759997}" destId="{D2A9BCE0-37F3-4484-A15A-315EA2815334}" srcOrd="0" destOrd="0" presId="urn:microsoft.com/office/officeart/2005/8/layout/hierarchy6"/>
    <dgm:cxn modelId="{2B2821C0-72BB-4BA2-910A-92CB2C394763}" type="presParOf" srcId="{4A1A97D9-B128-4540-9605-226883759997}" destId="{A2AB5FBC-BD77-4546-A4C1-41AC44575C75}" srcOrd="1" destOrd="0" presId="urn:microsoft.com/office/officeart/2005/8/layout/hierarchy6"/>
    <dgm:cxn modelId="{8AE6F334-E2D6-403A-94C6-B9663993294E}" type="presParOf" srcId="{A2AB5FBC-BD77-4546-A4C1-41AC44575C75}" destId="{F36695CB-839A-4891-85F6-E2F69C13B5FC}" srcOrd="0" destOrd="0" presId="urn:microsoft.com/office/officeart/2005/8/layout/hierarchy6"/>
    <dgm:cxn modelId="{4F8A5165-DE76-4835-9E24-7E580833FB21}" type="presParOf" srcId="{A2AB5FBC-BD77-4546-A4C1-41AC44575C75}" destId="{4AC6D5DB-7E75-495E-ADD4-6C5E91BF0C91}" srcOrd="1" destOrd="0" presId="urn:microsoft.com/office/officeart/2005/8/layout/hierarchy6"/>
    <dgm:cxn modelId="{49FEDBC5-F1E5-4A7F-891E-07F79268CC22}" type="presParOf" srcId="{4AC6D5DB-7E75-495E-ADD4-6C5E91BF0C91}" destId="{31E8C884-6B88-4CF5-B27E-3CEB27D154F2}" srcOrd="0" destOrd="0" presId="urn:microsoft.com/office/officeart/2005/8/layout/hierarchy6"/>
    <dgm:cxn modelId="{B6DB86C1-CF3D-406F-A8DC-9D50BB466C14}" type="presParOf" srcId="{4AC6D5DB-7E75-495E-ADD4-6C5E91BF0C91}" destId="{E8F4A133-48B8-41B3-ABF8-4CDFCF81216D}" srcOrd="1" destOrd="0" presId="urn:microsoft.com/office/officeart/2005/8/layout/hierarchy6"/>
    <dgm:cxn modelId="{7EA4A200-05CA-432F-B0BC-AE4CCD40442D}" type="presParOf" srcId="{E8F4A133-48B8-41B3-ABF8-4CDFCF81216D}" destId="{EF141AC2-3F71-4884-8871-D67399724C9B}" srcOrd="0" destOrd="0" presId="urn:microsoft.com/office/officeart/2005/8/layout/hierarchy6"/>
    <dgm:cxn modelId="{DFA18891-EA77-4E4B-B5CF-74958DD7D587}" type="presParOf" srcId="{E8F4A133-48B8-41B3-ABF8-4CDFCF81216D}" destId="{23231948-5CC1-43B0-978E-819D7DF6D30E}" srcOrd="1" destOrd="0" presId="urn:microsoft.com/office/officeart/2005/8/layout/hierarchy6"/>
    <dgm:cxn modelId="{EB444126-24FB-4F5B-83E4-EB1DB5FA6DA4}" type="presParOf" srcId="{23231948-5CC1-43B0-978E-819D7DF6D30E}" destId="{646F4628-14CB-4394-B812-D19A48DFC1CA}" srcOrd="0" destOrd="0" presId="urn:microsoft.com/office/officeart/2005/8/layout/hierarchy6"/>
    <dgm:cxn modelId="{B6D6B058-6980-4289-A754-2204455348AA}" type="presParOf" srcId="{23231948-5CC1-43B0-978E-819D7DF6D30E}" destId="{0411217C-D1FD-49A3-ACC6-B4AF5072FF56}" srcOrd="1" destOrd="0" presId="urn:microsoft.com/office/officeart/2005/8/layout/hierarchy6"/>
    <dgm:cxn modelId="{9095E525-6AF6-4DE7-B360-7F32F35D6FE0}" type="presParOf" srcId="{0411217C-D1FD-49A3-ACC6-B4AF5072FF56}" destId="{6DBD1333-D3BD-4D95-9312-634893761842}" srcOrd="0" destOrd="0" presId="urn:microsoft.com/office/officeart/2005/8/layout/hierarchy6"/>
    <dgm:cxn modelId="{1607E8E9-224D-41AA-B579-4683997E723B}" type="presParOf" srcId="{0411217C-D1FD-49A3-ACC6-B4AF5072FF56}" destId="{1E51DD0E-2E57-4C3B-A1A5-08D284612E1F}" srcOrd="1" destOrd="0" presId="urn:microsoft.com/office/officeart/2005/8/layout/hierarchy6"/>
    <dgm:cxn modelId="{A38E6502-06EA-4873-9936-A490C710C6B8}" type="presParOf" srcId="{1E51DD0E-2E57-4C3B-A1A5-08D284612E1F}" destId="{47F45FB2-0596-4688-A6FC-A3492D9E6949}" srcOrd="0" destOrd="0" presId="urn:microsoft.com/office/officeart/2005/8/layout/hierarchy6"/>
    <dgm:cxn modelId="{DA7DBDC6-0CC9-4C49-9B6B-D3F8A396A30C}" type="presParOf" srcId="{1E51DD0E-2E57-4C3B-A1A5-08D284612E1F}" destId="{3AA5F065-2668-4CFE-BAEC-B0388F15D593}" srcOrd="1" destOrd="0" presId="urn:microsoft.com/office/officeart/2005/8/layout/hierarchy6"/>
    <dgm:cxn modelId="{CEEE0C34-5D9E-4FA2-9F41-75F5A793D799}" type="presParOf" srcId="{C4635BCB-A912-40DC-8F72-5351CD947988}" destId="{E52ABFD3-01F1-4C5F-AD42-29F38E5642F4}" srcOrd="1" destOrd="0" presId="urn:microsoft.com/office/officeart/2005/8/layout/hierarchy6"/>
    <dgm:cxn modelId="{6EAF3C4B-912C-4694-AD26-8D6C99BDC463}" type="presParOf" srcId="{E52ABFD3-01F1-4C5F-AD42-29F38E5642F4}" destId="{666925E3-DAD5-4552-8ABD-9C58BFDB6A59}" srcOrd="0" destOrd="0" presId="urn:microsoft.com/office/officeart/2005/8/layout/hierarchy6"/>
    <dgm:cxn modelId="{9B12CD72-F79C-4392-82EE-367FA233F0CD}" type="presParOf" srcId="{666925E3-DAD5-4552-8ABD-9C58BFDB6A59}" destId="{E12D193F-F813-4DF3-87C4-741DFC023334}" srcOrd="0" destOrd="0" presId="urn:microsoft.com/office/officeart/2005/8/layout/hierarchy6"/>
    <dgm:cxn modelId="{74270942-13E2-48C2-BE99-3D3FAABCEE48}" type="presParOf" srcId="{666925E3-DAD5-4552-8ABD-9C58BFDB6A59}" destId="{C0889BB5-2C27-4F36-A06D-11FE965747BB}" srcOrd="1" destOrd="0" presId="urn:microsoft.com/office/officeart/2005/8/layout/hierarchy6"/>
    <dgm:cxn modelId="{3B79ACC1-3D4B-4D36-986E-E0EEC1D5C8C1}" type="presParOf" srcId="{E52ABFD3-01F1-4C5F-AD42-29F38E5642F4}" destId="{F6D09B3C-1457-492B-A9F4-AEBCC77F6E83}" srcOrd="1" destOrd="0" presId="urn:microsoft.com/office/officeart/2005/8/layout/hierarchy6"/>
    <dgm:cxn modelId="{213B6208-AB7C-40E5-81B4-82F56F1AEDF5}" type="presParOf" srcId="{F6D09B3C-1457-492B-A9F4-AEBCC77F6E83}" destId="{F62A72D8-D14A-495E-80C0-4B62BCEC357C}" srcOrd="0" destOrd="0" presId="urn:microsoft.com/office/officeart/2005/8/layout/hierarchy6"/>
    <dgm:cxn modelId="{AA865451-C216-42D9-AF43-0A394E94C519}" type="presParOf" srcId="{E52ABFD3-01F1-4C5F-AD42-29F38E5642F4}" destId="{2AA5CF73-6E61-4797-BCE5-93357A3DB980}" srcOrd="2" destOrd="0" presId="urn:microsoft.com/office/officeart/2005/8/layout/hierarchy6"/>
    <dgm:cxn modelId="{4DDA65DE-E9DD-4163-8F61-FEEF718BC7C1}" type="presParOf" srcId="{2AA5CF73-6E61-4797-BCE5-93357A3DB980}" destId="{6FAA6C24-BE64-4B1E-90F3-2D5DC95C8E99}" srcOrd="0" destOrd="0" presId="urn:microsoft.com/office/officeart/2005/8/layout/hierarchy6"/>
    <dgm:cxn modelId="{781BDB3F-0625-4E93-BC8D-A43978C33B95}" type="presParOf" srcId="{2AA5CF73-6E61-4797-BCE5-93357A3DB980}" destId="{8B687B6F-3E6A-45F7-9A01-CA0DF729054F}" srcOrd="1" destOrd="0" presId="urn:microsoft.com/office/officeart/2005/8/layout/hierarchy6"/>
    <dgm:cxn modelId="{95EBE536-70EA-48A2-8F1A-2A3C9D74A5C0}" type="presParOf" srcId="{E52ABFD3-01F1-4C5F-AD42-29F38E5642F4}" destId="{A3E8300C-683E-402A-9246-94AFC863DC37}" srcOrd="3" destOrd="0" presId="urn:microsoft.com/office/officeart/2005/8/layout/hierarchy6"/>
    <dgm:cxn modelId="{EE6F6211-B1EE-4559-AB7C-97B30D669F01}" type="presParOf" srcId="{A3E8300C-683E-402A-9246-94AFC863DC37}" destId="{BFA6ABA3-C01C-4725-B641-00E02DADC125}" srcOrd="0" destOrd="0" presId="urn:microsoft.com/office/officeart/2005/8/layout/hierarchy6"/>
    <dgm:cxn modelId="{E1967321-9021-4FAE-A80D-B8DD7279EC52}" type="presParOf" srcId="{E52ABFD3-01F1-4C5F-AD42-29F38E5642F4}" destId="{E7CB35D4-01FC-4E00-B6D2-E7BEEF622177}" srcOrd="4" destOrd="0" presId="urn:microsoft.com/office/officeart/2005/8/layout/hierarchy6"/>
    <dgm:cxn modelId="{DDBC9DDA-730D-477D-9BE7-14493E5BC061}" type="presParOf" srcId="{E7CB35D4-01FC-4E00-B6D2-E7BEEF622177}" destId="{24495077-81FE-4A5F-A443-D30B89521486}" srcOrd="0" destOrd="0" presId="urn:microsoft.com/office/officeart/2005/8/layout/hierarchy6"/>
    <dgm:cxn modelId="{15679FCA-5855-48AB-91FC-39500E329D62}" type="presParOf" srcId="{E7CB35D4-01FC-4E00-B6D2-E7BEEF622177}" destId="{955660D0-5B1D-41EF-BFEE-3B7995315A5E}" srcOrd="1" destOrd="0" presId="urn:microsoft.com/office/officeart/2005/8/layout/hierarchy6"/>
    <dgm:cxn modelId="{FFA6AECF-2A4A-4154-907B-6FE84E1E2FCB}" type="presParOf" srcId="{E52ABFD3-01F1-4C5F-AD42-29F38E5642F4}" destId="{855B7DC5-695E-4373-9558-CF84719B30C4}" srcOrd="5" destOrd="0" presId="urn:microsoft.com/office/officeart/2005/8/layout/hierarchy6"/>
    <dgm:cxn modelId="{85DA048C-0364-446D-897A-22951AAF4A9E}" type="presParOf" srcId="{855B7DC5-695E-4373-9558-CF84719B30C4}" destId="{06182D0B-3834-4CA1-84FF-7494F695FF51}" srcOrd="0" destOrd="0" presId="urn:microsoft.com/office/officeart/2005/8/layout/hierarchy6"/>
    <dgm:cxn modelId="{AEFAE7A7-5455-4052-A6D0-ED5EF17AEB2B}" type="presParOf" srcId="{E52ABFD3-01F1-4C5F-AD42-29F38E5642F4}" destId="{E8B81097-3839-47BA-8C29-940E45B4A2B2}" srcOrd="6" destOrd="0" presId="urn:microsoft.com/office/officeart/2005/8/layout/hierarchy6"/>
    <dgm:cxn modelId="{1DD5A596-0C6D-4BD5-8D79-400A5126CC5F}" type="presParOf" srcId="{E8B81097-3839-47BA-8C29-940E45B4A2B2}" destId="{42FA5917-6D26-49AC-95E0-2A8535DD9446}" srcOrd="0" destOrd="0" presId="urn:microsoft.com/office/officeart/2005/8/layout/hierarchy6"/>
    <dgm:cxn modelId="{7576D57E-3945-40E7-B4E3-5EB14A92B130}" type="presParOf" srcId="{E8B81097-3839-47BA-8C29-940E45B4A2B2}" destId="{BCC91BB7-05C7-4BF0-A2AF-2781C46FCAF2}" srcOrd="1" destOrd="0" presId="urn:microsoft.com/office/officeart/2005/8/layout/hierarchy6"/>
    <dgm:cxn modelId="{B21658EE-7382-473F-9D05-3E0167EA1C0F}" type="presParOf" srcId="{E52ABFD3-01F1-4C5F-AD42-29F38E5642F4}" destId="{E2D75FA6-680A-4132-A40E-062D4A7B0DE6}" srcOrd="7" destOrd="0" presId="urn:microsoft.com/office/officeart/2005/8/layout/hierarchy6"/>
    <dgm:cxn modelId="{43ED49A0-139D-450C-B15F-D65BD4381F71}" type="presParOf" srcId="{E2D75FA6-680A-4132-A40E-062D4A7B0DE6}" destId="{F17DE87F-6F17-455A-A25E-D55D5D6374A8}" srcOrd="0" destOrd="0" presId="urn:microsoft.com/office/officeart/2005/8/layout/hierarchy6"/>
    <dgm:cxn modelId="{3B654F64-18CE-474B-8CF0-FB5AAAB383A1}" type="presParOf" srcId="{E52ABFD3-01F1-4C5F-AD42-29F38E5642F4}" destId="{E98462EC-9D5F-46E7-83A1-B28922258D40}" srcOrd="8" destOrd="0" presId="urn:microsoft.com/office/officeart/2005/8/layout/hierarchy6"/>
    <dgm:cxn modelId="{7AB739D9-8C37-4C2C-976D-BDD66BA4BFB4}" type="presParOf" srcId="{E98462EC-9D5F-46E7-83A1-B28922258D40}" destId="{703845C6-90AF-4C8B-B537-E33FAC15E7CC}" srcOrd="0" destOrd="0" presId="urn:microsoft.com/office/officeart/2005/8/layout/hierarchy6"/>
    <dgm:cxn modelId="{9F478DC2-36A1-43D2-86A0-1F4688A1944C}" type="presParOf" srcId="{E98462EC-9D5F-46E7-83A1-B28922258D40}" destId="{6AC2A17E-7EC2-4031-97FB-C01D96FA7939}" srcOrd="1" destOrd="0" presId="urn:microsoft.com/office/officeart/2005/8/layout/hierarchy6"/>
    <dgm:cxn modelId="{BFEF1669-AE2E-4325-9F5A-67BDE792523D}" type="presParOf" srcId="{E52ABFD3-01F1-4C5F-AD42-29F38E5642F4}" destId="{A3D3588A-2EF2-4C81-901C-D038F7CBA9FE}" srcOrd="9" destOrd="0" presId="urn:microsoft.com/office/officeart/2005/8/layout/hierarchy6"/>
    <dgm:cxn modelId="{51636DE3-D4AB-4C09-A77F-BAFA1E4D29EB}" type="presParOf" srcId="{A3D3588A-2EF2-4C81-901C-D038F7CBA9FE}" destId="{D85569E7-615E-4322-92DA-FD3C740B40E7}" srcOrd="0" destOrd="0" presId="urn:microsoft.com/office/officeart/2005/8/layout/hierarchy6"/>
    <dgm:cxn modelId="{97090FC9-EDB4-48DF-A7A1-7D2130A52808}" type="presParOf" srcId="{E52ABFD3-01F1-4C5F-AD42-29F38E5642F4}" destId="{7D96F3CA-04A5-483B-A261-5C7AC6FAC781}" srcOrd="10" destOrd="0" presId="urn:microsoft.com/office/officeart/2005/8/layout/hierarchy6"/>
    <dgm:cxn modelId="{FBFE00F9-2961-45CD-AFC5-DA524FC5370E}" type="presParOf" srcId="{7D96F3CA-04A5-483B-A261-5C7AC6FAC781}" destId="{88B1A269-AE42-4CEA-9912-8E490DD89989}" srcOrd="0" destOrd="0" presId="urn:microsoft.com/office/officeart/2005/8/layout/hierarchy6"/>
    <dgm:cxn modelId="{EF0F063B-88F6-44E1-A8EA-3FFF4F2328CD}" type="presParOf" srcId="{7D96F3CA-04A5-483B-A261-5C7AC6FAC781}" destId="{99C7ABD0-81CA-4FED-8028-898B939C8F5F}" srcOrd="1" destOrd="0" presId="urn:microsoft.com/office/officeart/2005/8/layout/hierarchy6"/>
    <dgm:cxn modelId="{7A628472-5B27-4B69-9200-A65600D65E5C}" type="presParOf" srcId="{E52ABFD3-01F1-4C5F-AD42-29F38E5642F4}" destId="{9DD978EE-1545-4DEC-AB59-BF0BBA035EA0}" srcOrd="11" destOrd="0" presId="urn:microsoft.com/office/officeart/2005/8/layout/hierarchy6"/>
    <dgm:cxn modelId="{182FF686-E827-4F6C-B00B-C6D093EE3ABD}" type="presParOf" srcId="{9DD978EE-1545-4DEC-AB59-BF0BBA035EA0}" destId="{0FFEE7CA-087C-4415-94EC-CB55F6EF98C8}" srcOrd="0" destOrd="0" presId="urn:microsoft.com/office/officeart/2005/8/layout/hierarchy6"/>
    <dgm:cxn modelId="{17B86D02-3BF4-4712-9786-B6B6FCCFC542}" type="presParOf" srcId="{E52ABFD3-01F1-4C5F-AD42-29F38E5642F4}" destId="{4F21DE07-B783-474F-A68F-05EB6BD34C4F}" srcOrd="12" destOrd="0" presId="urn:microsoft.com/office/officeart/2005/8/layout/hierarchy6"/>
    <dgm:cxn modelId="{57575C1C-02EC-4B1B-BFD4-7C0295B05F01}" type="presParOf" srcId="{4F21DE07-B783-474F-A68F-05EB6BD34C4F}" destId="{9DFC65FB-6444-488E-920D-EE1EF5EE3F51}" srcOrd="0" destOrd="0" presId="urn:microsoft.com/office/officeart/2005/8/layout/hierarchy6"/>
    <dgm:cxn modelId="{66623AA7-7296-4BE7-8C41-AA45DCF00864}" type="presParOf" srcId="{4F21DE07-B783-474F-A68F-05EB6BD34C4F}" destId="{95F3A333-11C8-4CED-BFED-91F4CCAD91B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2433FA-9A08-4F41-9B44-FE1CA27F8485}" type="doc">
      <dgm:prSet loTypeId="urn:microsoft.com/office/officeart/2005/8/layout/radial5" loCatId="cycle" qsTypeId="urn:microsoft.com/office/officeart/2005/8/quickstyle/simple2" qsCatId="simple" csTypeId="urn:microsoft.com/office/officeart/2005/8/colors/accent2_2" csCatId="accent2" phldr="1"/>
      <dgm:spPr/>
      <dgm:t>
        <a:bodyPr/>
        <a:lstStyle/>
        <a:p>
          <a:endParaRPr lang="zh-CN" altLang="en-US"/>
        </a:p>
      </dgm:t>
    </dgm:pt>
    <dgm:pt modelId="{078FC387-3254-46ED-B851-FB5046645C72}">
      <dgm:prSet phldrT="[文本]"/>
      <dgm:spPr/>
      <dgm:t>
        <a:bodyPr/>
        <a:lstStyle/>
        <a:p>
          <a:r>
            <a:rPr lang="en-US" altLang="zh-CN" dirty="0" smtClean="0"/>
            <a:t>6w+H</a:t>
          </a:r>
          <a:endParaRPr lang="zh-CN" altLang="en-US" dirty="0"/>
        </a:p>
      </dgm:t>
    </dgm:pt>
    <dgm:pt modelId="{3011D8D9-01D8-48A6-A2F6-2DBD2E15ED39}" type="parTrans" cxnId="{84E3CAAC-C990-4493-A70B-CEA9909A51C7}">
      <dgm:prSet/>
      <dgm:spPr/>
      <dgm:t>
        <a:bodyPr/>
        <a:lstStyle/>
        <a:p>
          <a:endParaRPr lang="zh-CN" altLang="en-US"/>
        </a:p>
      </dgm:t>
    </dgm:pt>
    <dgm:pt modelId="{F3D96BE2-1722-4521-83DC-D9FDDCBE6AC0}" type="sibTrans" cxnId="{84E3CAAC-C990-4493-A70B-CEA9909A51C7}">
      <dgm:prSet/>
      <dgm:spPr/>
      <dgm:t>
        <a:bodyPr/>
        <a:lstStyle/>
        <a:p>
          <a:endParaRPr lang="zh-CN" altLang="en-US"/>
        </a:p>
      </dgm:t>
    </dgm:pt>
    <dgm:pt modelId="{0DDBB397-4EF4-4210-AB60-DF914C0B824F}">
      <dgm:prSet phldrT="[文本]"/>
      <dgm:spPr/>
      <dgm:t>
        <a:bodyPr/>
        <a:lstStyle/>
        <a:p>
          <a:r>
            <a:rPr lang="en-US" altLang="zh-CN" dirty="0" smtClean="0"/>
            <a:t>Who</a:t>
          </a:r>
          <a:r>
            <a:rPr lang="zh-CN" altLang="en-US" dirty="0" smtClean="0"/>
            <a:t>谁构成市场</a:t>
          </a:r>
          <a:endParaRPr lang="zh-CN" altLang="en-US" dirty="0"/>
        </a:p>
      </dgm:t>
    </dgm:pt>
    <dgm:pt modelId="{30D7CA75-796B-4CA2-ADC0-9EB91D39E8B5}" type="parTrans" cxnId="{9B6A4162-7987-4B41-8DB5-DB5E6ADC7C75}">
      <dgm:prSet/>
      <dgm:spPr/>
      <dgm:t>
        <a:bodyPr/>
        <a:lstStyle/>
        <a:p>
          <a:endParaRPr lang="zh-CN" altLang="en-US"/>
        </a:p>
      </dgm:t>
    </dgm:pt>
    <dgm:pt modelId="{8827C641-5208-4EF3-B5D1-D5E26C71E3F3}" type="sibTrans" cxnId="{9B6A4162-7987-4B41-8DB5-DB5E6ADC7C75}">
      <dgm:prSet/>
      <dgm:spPr/>
      <dgm:t>
        <a:bodyPr/>
        <a:lstStyle/>
        <a:p>
          <a:endParaRPr lang="zh-CN" altLang="en-US"/>
        </a:p>
      </dgm:t>
    </dgm:pt>
    <dgm:pt modelId="{793C8485-B42F-474F-8F5B-440C403342A3}">
      <dgm:prSet phldrT="[文本]"/>
      <dgm:spPr/>
      <dgm:t>
        <a:bodyPr/>
        <a:lstStyle/>
        <a:p>
          <a:r>
            <a:rPr lang="en-US" altLang="zh-CN" dirty="0" smtClean="0"/>
            <a:t>What</a:t>
          </a:r>
          <a:r>
            <a:rPr lang="zh-CN" altLang="en-US" dirty="0" smtClean="0"/>
            <a:t>买什么</a:t>
          </a:r>
          <a:endParaRPr lang="zh-CN" altLang="en-US" dirty="0"/>
        </a:p>
      </dgm:t>
    </dgm:pt>
    <dgm:pt modelId="{EEB85F54-CB60-45C3-9CE4-1A17487969E3}" type="parTrans" cxnId="{5B356973-B0FF-4005-8CF7-619C109AA91C}">
      <dgm:prSet/>
      <dgm:spPr/>
      <dgm:t>
        <a:bodyPr/>
        <a:lstStyle/>
        <a:p>
          <a:endParaRPr lang="zh-CN" altLang="en-US"/>
        </a:p>
      </dgm:t>
    </dgm:pt>
    <dgm:pt modelId="{36B1718C-2063-4B72-9939-2882BB75019E}" type="sibTrans" cxnId="{5B356973-B0FF-4005-8CF7-619C109AA91C}">
      <dgm:prSet/>
      <dgm:spPr/>
      <dgm:t>
        <a:bodyPr/>
        <a:lstStyle/>
        <a:p>
          <a:endParaRPr lang="zh-CN" altLang="en-US"/>
        </a:p>
      </dgm:t>
    </dgm:pt>
    <dgm:pt modelId="{D61336BA-C352-476C-AF7E-D38B2E684812}">
      <dgm:prSet phldrT="[文本]"/>
      <dgm:spPr/>
      <dgm:t>
        <a:bodyPr/>
        <a:lstStyle/>
        <a:p>
          <a:r>
            <a:rPr lang="en-US" altLang="zh-CN" dirty="0" smtClean="0"/>
            <a:t>Why</a:t>
          </a:r>
          <a:r>
            <a:rPr lang="zh-CN" altLang="en-US" dirty="0" smtClean="0"/>
            <a:t>为何购买</a:t>
          </a:r>
          <a:endParaRPr lang="zh-CN" altLang="en-US" dirty="0"/>
        </a:p>
      </dgm:t>
    </dgm:pt>
    <dgm:pt modelId="{946B149E-9A18-44B2-8CF0-59280262C09E}" type="parTrans" cxnId="{0583ED09-220E-4EA3-ABAF-68746C33F3BB}">
      <dgm:prSet/>
      <dgm:spPr/>
      <dgm:t>
        <a:bodyPr/>
        <a:lstStyle/>
        <a:p>
          <a:endParaRPr lang="zh-CN" altLang="en-US"/>
        </a:p>
      </dgm:t>
    </dgm:pt>
    <dgm:pt modelId="{21F97ED3-1AD4-4BDA-B036-C7F1021A2499}" type="sibTrans" cxnId="{0583ED09-220E-4EA3-ABAF-68746C33F3BB}">
      <dgm:prSet/>
      <dgm:spPr/>
      <dgm:t>
        <a:bodyPr/>
        <a:lstStyle/>
        <a:p>
          <a:endParaRPr lang="zh-CN" altLang="en-US"/>
        </a:p>
      </dgm:t>
    </dgm:pt>
    <dgm:pt modelId="{B33B5254-F75A-445D-BCB1-C6413D9111EA}">
      <dgm:prSet phldrT="[文本]"/>
      <dgm:spPr/>
      <dgm:t>
        <a:bodyPr/>
        <a:lstStyle/>
        <a:p>
          <a:r>
            <a:rPr lang="en-US" altLang="zh-CN" dirty="0" smtClean="0"/>
            <a:t>Who</a:t>
          </a:r>
          <a:r>
            <a:rPr lang="zh-CN" altLang="en-US" dirty="0" smtClean="0"/>
            <a:t>谁参与购买</a:t>
          </a:r>
          <a:endParaRPr lang="zh-CN" altLang="en-US" dirty="0"/>
        </a:p>
      </dgm:t>
    </dgm:pt>
    <dgm:pt modelId="{4F5A8977-AEE2-436B-957A-612F965692CF}" type="parTrans" cxnId="{DA32F980-E65B-4A51-8BA0-1507CC261ED5}">
      <dgm:prSet/>
      <dgm:spPr/>
      <dgm:t>
        <a:bodyPr/>
        <a:lstStyle/>
        <a:p>
          <a:endParaRPr lang="zh-CN" altLang="en-US"/>
        </a:p>
      </dgm:t>
    </dgm:pt>
    <dgm:pt modelId="{56EF7629-1686-4524-9DC2-832B80EDCC39}" type="sibTrans" cxnId="{DA32F980-E65B-4A51-8BA0-1507CC261ED5}">
      <dgm:prSet/>
      <dgm:spPr/>
      <dgm:t>
        <a:bodyPr/>
        <a:lstStyle/>
        <a:p>
          <a:endParaRPr lang="zh-CN" altLang="en-US"/>
        </a:p>
      </dgm:t>
    </dgm:pt>
    <dgm:pt modelId="{088CD2EB-2BF6-457C-ABD7-BA386251FC8C}">
      <dgm:prSet phldrT="[文本]"/>
      <dgm:spPr/>
      <dgm:t>
        <a:bodyPr/>
        <a:lstStyle/>
        <a:p>
          <a:r>
            <a:rPr lang="en-US" altLang="zh-CN" dirty="0" smtClean="0"/>
            <a:t>Where</a:t>
          </a:r>
          <a:r>
            <a:rPr lang="zh-CN" altLang="en-US" dirty="0" smtClean="0"/>
            <a:t>何地购买</a:t>
          </a:r>
          <a:endParaRPr lang="zh-CN" altLang="en-US" dirty="0"/>
        </a:p>
      </dgm:t>
    </dgm:pt>
    <dgm:pt modelId="{4EB3DFCC-7631-40E8-9917-F2F4D5784176}" type="parTrans" cxnId="{6B5EF142-E163-4DFF-B68D-2071C166638F}">
      <dgm:prSet/>
      <dgm:spPr/>
      <dgm:t>
        <a:bodyPr/>
        <a:lstStyle/>
        <a:p>
          <a:endParaRPr lang="zh-CN" altLang="en-US"/>
        </a:p>
      </dgm:t>
    </dgm:pt>
    <dgm:pt modelId="{4C5B667E-A3A6-4CB8-AD9A-09855ED3B6F8}" type="sibTrans" cxnId="{6B5EF142-E163-4DFF-B68D-2071C166638F}">
      <dgm:prSet/>
      <dgm:spPr/>
      <dgm:t>
        <a:bodyPr/>
        <a:lstStyle/>
        <a:p>
          <a:endParaRPr lang="zh-CN" altLang="en-US"/>
        </a:p>
      </dgm:t>
    </dgm:pt>
    <dgm:pt modelId="{9FB700F5-7AC8-4435-9967-D2A5EDF21693}">
      <dgm:prSet phldrT="[文本]"/>
      <dgm:spPr/>
      <dgm:t>
        <a:bodyPr/>
        <a:lstStyle/>
        <a:p>
          <a:r>
            <a:rPr lang="en-US" altLang="zh-CN" dirty="0" smtClean="0"/>
            <a:t>When</a:t>
          </a:r>
          <a:r>
            <a:rPr lang="zh-CN" altLang="en-US" dirty="0" smtClean="0"/>
            <a:t>何时购买</a:t>
          </a:r>
          <a:endParaRPr lang="zh-CN" altLang="en-US" dirty="0"/>
        </a:p>
      </dgm:t>
    </dgm:pt>
    <dgm:pt modelId="{12452241-66BF-4C61-A5F5-DD74AE06650D}" type="parTrans" cxnId="{BA8460AF-E12C-42DD-8DA6-B4DDBBB07942}">
      <dgm:prSet/>
      <dgm:spPr/>
      <dgm:t>
        <a:bodyPr/>
        <a:lstStyle/>
        <a:p>
          <a:endParaRPr lang="zh-CN" altLang="en-US"/>
        </a:p>
      </dgm:t>
    </dgm:pt>
    <dgm:pt modelId="{2A170830-815C-40C0-BDFD-FE3CA9F19D3E}" type="sibTrans" cxnId="{BA8460AF-E12C-42DD-8DA6-B4DDBBB07942}">
      <dgm:prSet/>
      <dgm:spPr/>
      <dgm:t>
        <a:bodyPr/>
        <a:lstStyle/>
        <a:p>
          <a:endParaRPr lang="zh-CN" altLang="en-US"/>
        </a:p>
      </dgm:t>
    </dgm:pt>
    <dgm:pt modelId="{630AF223-FECC-429B-9E76-05EDF756BBFC}">
      <dgm:prSet phldrT="[文本]"/>
      <dgm:spPr/>
      <dgm:t>
        <a:bodyPr/>
        <a:lstStyle/>
        <a:p>
          <a:r>
            <a:rPr lang="en-US" altLang="zh-CN" dirty="0" smtClean="0"/>
            <a:t>How</a:t>
          </a:r>
          <a:r>
            <a:rPr lang="zh-CN" altLang="en-US" dirty="0" smtClean="0"/>
            <a:t>如何购买</a:t>
          </a:r>
          <a:endParaRPr lang="zh-CN" altLang="en-US" dirty="0"/>
        </a:p>
      </dgm:t>
    </dgm:pt>
    <dgm:pt modelId="{3E77E6F7-1A58-4D61-B2B3-B907BBF9931B}" type="parTrans" cxnId="{B7784EDE-04D0-4A3A-9C3F-91E08C409941}">
      <dgm:prSet/>
      <dgm:spPr/>
      <dgm:t>
        <a:bodyPr/>
        <a:lstStyle/>
        <a:p>
          <a:endParaRPr lang="zh-CN" altLang="en-US"/>
        </a:p>
      </dgm:t>
    </dgm:pt>
    <dgm:pt modelId="{024CFCB6-EE13-4BF7-B345-9D2EFC03A1D7}" type="sibTrans" cxnId="{B7784EDE-04D0-4A3A-9C3F-91E08C409941}">
      <dgm:prSet/>
      <dgm:spPr/>
      <dgm:t>
        <a:bodyPr/>
        <a:lstStyle/>
        <a:p>
          <a:endParaRPr lang="zh-CN" altLang="en-US"/>
        </a:p>
      </dgm:t>
    </dgm:pt>
    <dgm:pt modelId="{995C0C3B-F41C-441F-9D0B-49EB6EBF9EA3}" type="pres">
      <dgm:prSet presAssocID="{642433FA-9A08-4F41-9B44-FE1CA27F8485}" presName="Name0" presStyleCnt="0">
        <dgm:presLayoutVars>
          <dgm:chMax val="1"/>
          <dgm:dir/>
          <dgm:animLvl val="ctr"/>
          <dgm:resizeHandles val="exact"/>
        </dgm:presLayoutVars>
      </dgm:prSet>
      <dgm:spPr/>
      <dgm:t>
        <a:bodyPr/>
        <a:lstStyle/>
        <a:p>
          <a:endParaRPr lang="zh-CN" altLang="en-US"/>
        </a:p>
      </dgm:t>
    </dgm:pt>
    <dgm:pt modelId="{C3D89F06-C1F5-434A-8447-421E440DCA7E}" type="pres">
      <dgm:prSet presAssocID="{078FC387-3254-46ED-B851-FB5046645C72}" presName="centerShape" presStyleLbl="node0" presStyleIdx="0" presStyleCnt="1" custScaleX="134773" custScaleY="134773"/>
      <dgm:spPr/>
      <dgm:t>
        <a:bodyPr/>
        <a:lstStyle/>
        <a:p>
          <a:endParaRPr lang="zh-CN" altLang="en-US"/>
        </a:p>
      </dgm:t>
    </dgm:pt>
    <dgm:pt modelId="{D791DC4B-15EE-4597-887B-CFC9969B9D1D}" type="pres">
      <dgm:prSet presAssocID="{30D7CA75-796B-4CA2-ADC0-9EB91D39E8B5}" presName="parTrans" presStyleLbl="sibTrans2D1" presStyleIdx="0" presStyleCnt="7"/>
      <dgm:spPr/>
      <dgm:t>
        <a:bodyPr/>
        <a:lstStyle/>
        <a:p>
          <a:endParaRPr lang="zh-CN" altLang="en-US"/>
        </a:p>
      </dgm:t>
    </dgm:pt>
    <dgm:pt modelId="{AE561099-5A8A-4F79-B3E0-12DC5E912767}" type="pres">
      <dgm:prSet presAssocID="{30D7CA75-796B-4CA2-ADC0-9EB91D39E8B5}" presName="connectorText" presStyleLbl="sibTrans2D1" presStyleIdx="0" presStyleCnt="7"/>
      <dgm:spPr/>
      <dgm:t>
        <a:bodyPr/>
        <a:lstStyle/>
        <a:p>
          <a:endParaRPr lang="zh-CN" altLang="en-US"/>
        </a:p>
      </dgm:t>
    </dgm:pt>
    <dgm:pt modelId="{70622DCC-FAA2-4831-A54E-F0C2EC797617}" type="pres">
      <dgm:prSet presAssocID="{0DDBB397-4EF4-4210-AB60-DF914C0B824F}" presName="node" presStyleLbl="node1" presStyleIdx="0" presStyleCnt="7">
        <dgm:presLayoutVars>
          <dgm:bulletEnabled val="1"/>
        </dgm:presLayoutVars>
      </dgm:prSet>
      <dgm:spPr/>
      <dgm:t>
        <a:bodyPr/>
        <a:lstStyle/>
        <a:p>
          <a:endParaRPr lang="zh-CN" altLang="en-US"/>
        </a:p>
      </dgm:t>
    </dgm:pt>
    <dgm:pt modelId="{AC946401-88AD-41AD-972C-25A30B490283}" type="pres">
      <dgm:prSet presAssocID="{EEB85F54-CB60-45C3-9CE4-1A17487969E3}" presName="parTrans" presStyleLbl="sibTrans2D1" presStyleIdx="1" presStyleCnt="7"/>
      <dgm:spPr/>
      <dgm:t>
        <a:bodyPr/>
        <a:lstStyle/>
        <a:p>
          <a:endParaRPr lang="zh-CN" altLang="en-US"/>
        </a:p>
      </dgm:t>
    </dgm:pt>
    <dgm:pt modelId="{CDD83F6B-947C-4245-87E8-11A543BD16D8}" type="pres">
      <dgm:prSet presAssocID="{EEB85F54-CB60-45C3-9CE4-1A17487969E3}" presName="connectorText" presStyleLbl="sibTrans2D1" presStyleIdx="1" presStyleCnt="7"/>
      <dgm:spPr/>
      <dgm:t>
        <a:bodyPr/>
        <a:lstStyle/>
        <a:p>
          <a:endParaRPr lang="zh-CN" altLang="en-US"/>
        </a:p>
      </dgm:t>
    </dgm:pt>
    <dgm:pt modelId="{27788167-0121-49CB-A8D4-C1F3171F80AA}" type="pres">
      <dgm:prSet presAssocID="{793C8485-B42F-474F-8F5B-440C403342A3}" presName="node" presStyleLbl="node1" presStyleIdx="1" presStyleCnt="7">
        <dgm:presLayoutVars>
          <dgm:bulletEnabled val="1"/>
        </dgm:presLayoutVars>
      </dgm:prSet>
      <dgm:spPr/>
      <dgm:t>
        <a:bodyPr/>
        <a:lstStyle/>
        <a:p>
          <a:endParaRPr lang="zh-CN" altLang="en-US"/>
        </a:p>
      </dgm:t>
    </dgm:pt>
    <dgm:pt modelId="{CF71991F-9119-48AA-B2A6-5E210F0F0FAF}" type="pres">
      <dgm:prSet presAssocID="{946B149E-9A18-44B2-8CF0-59280262C09E}" presName="parTrans" presStyleLbl="sibTrans2D1" presStyleIdx="2" presStyleCnt="7"/>
      <dgm:spPr/>
      <dgm:t>
        <a:bodyPr/>
        <a:lstStyle/>
        <a:p>
          <a:endParaRPr lang="zh-CN" altLang="en-US"/>
        </a:p>
      </dgm:t>
    </dgm:pt>
    <dgm:pt modelId="{751B85AD-A8DE-4D93-9395-D768D97F3A2B}" type="pres">
      <dgm:prSet presAssocID="{946B149E-9A18-44B2-8CF0-59280262C09E}" presName="connectorText" presStyleLbl="sibTrans2D1" presStyleIdx="2" presStyleCnt="7"/>
      <dgm:spPr/>
      <dgm:t>
        <a:bodyPr/>
        <a:lstStyle/>
        <a:p>
          <a:endParaRPr lang="zh-CN" altLang="en-US"/>
        </a:p>
      </dgm:t>
    </dgm:pt>
    <dgm:pt modelId="{2882E4DD-8F28-41E7-AB96-37AAAC57C920}" type="pres">
      <dgm:prSet presAssocID="{D61336BA-C352-476C-AF7E-D38B2E684812}" presName="node" presStyleLbl="node1" presStyleIdx="2" presStyleCnt="7">
        <dgm:presLayoutVars>
          <dgm:bulletEnabled val="1"/>
        </dgm:presLayoutVars>
      </dgm:prSet>
      <dgm:spPr/>
      <dgm:t>
        <a:bodyPr/>
        <a:lstStyle/>
        <a:p>
          <a:endParaRPr lang="zh-CN" altLang="en-US"/>
        </a:p>
      </dgm:t>
    </dgm:pt>
    <dgm:pt modelId="{0ED4A559-10B3-4E0E-AED9-6EF95B8F44BC}" type="pres">
      <dgm:prSet presAssocID="{4F5A8977-AEE2-436B-957A-612F965692CF}" presName="parTrans" presStyleLbl="sibTrans2D1" presStyleIdx="3" presStyleCnt="7"/>
      <dgm:spPr/>
      <dgm:t>
        <a:bodyPr/>
        <a:lstStyle/>
        <a:p>
          <a:endParaRPr lang="zh-CN" altLang="en-US"/>
        </a:p>
      </dgm:t>
    </dgm:pt>
    <dgm:pt modelId="{A2C3B142-3971-453B-8F67-981E60AA6EDE}" type="pres">
      <dgm:prSet presAssocID="{4F5A8977-AEE2-436B-957A-612F965692CF}" presName="connectorText" presStyleLbl="sibTrans2D1" presStyleIdx="3" presStyleCnt="7"/>
      <dgm:spPr/>
      <dgm:t>
        <a:bodyPr/>
        <a:lstStyle/>
        <a:p>
          <a:endParaRPr lang="zh-CN" altLang="en-US"/>
        </a:p>
      </dgm:t>
    </dgm:pt>
    <dgm:pt modelId="{1CF28AB7-AB10-4D90-8EE7-82ADAB2FC60E}" type="pres">
      <dgm:prSet presAssocID="{B33B5254-F75A-445D-BCB1-C6413D9111EA}" presName="node" presStyleLbl="node1" presStyleIdx="3" presStyleCnt="7">
        <dgm:presLayoutVars>
          <dgm:bulletEnabled val="1"/>
        </dgm:presLayoutVars>
      </dgm:prSet>
      <dgm:spPr/>
      <dgm:t>
        <a:bodyPr/>
        <a:lstStyle/>
        <a:p>
          <a:endParaRPr lang="zh-CN" altLang="en-US"/>
        </a:p>
      </dgm:t>
    </dgm:pt>
    <dgm:pt modelId="{97448C0C-FBAB-4339-915B-9108770D5599}" type="pres">
      <dgm:prSet presAssocID="{4EB3DFCC-7631-40E8-9917-F2F4D5784176}" presName="parTrans" presStyleLbl="sibTrans2D1" presStyleIdx="4" presStyleCnt="7"/>
      <dgm:spPr/>
      <dgm:t>
        <a:bodyPr/>
        <a:lstStyle/>
        <a:p>
          <a:endParaRPr lang="zh-CN" altLang="en-US"/>
        </a:p>
      </dgm:t>
    </dgm:pt>
    <dgm:pt modelId="{6588328F-4B67-43B9-9D44-776D164E26CE}" type="pres">
      <dgm:prSet presAssocID="{4EB3DFCC-7631-40E8-9917-F2F4D5784176}" presName="connectorText" presStyleLbl="sibTrans2D1" presStyleIdx="4" presStyleCnt="7"/>
      <dgm:spPr/>
      <dgm:t>
        <a:bodyPr/>
        <a:lstStyle/>
        <a:p>
          <a:endParaRPr lang="zh-CN" altLang="en-US"/>
        </a:p>
      </dgm:t>
    </dgm:pt>
    <dgm:pt modelId="{8F558635-6924-4A46-8F7F-13CD634B8236}" type="pres">
      <dgm:prSet presAssocID="{088CD2EB-2BF6-457C-ABD7-BA386251FC8C}" presName="node" presStyleLbl="node1" presStyleIdx="4" presStyleCnt="7">
        <dgm:presLayoutVars>
          <dgm:bulletEnabled val="1"/>
        </dgm:presLayoutVars>
      </dgm:prSet>
      <dgm:spPr/>
      <dgm:t>
        <a:bodyPr/>
        <a:lstStyle/>
        <a:p>
          <a:endParaRPr lang="zh-CN" altLang="en-US"/>
        </a:p>
      </dgm:t>
    </dgm:pt>
    <dgm:pt modelId="{656EAD40-0C99-4E75-8638-5D9149A6D3DB}" type="pres">
      <dgm:prSet presAssocID="{12452241-66BF-4C61-A5F5-DD74AE06650D}" presName="parTrans" presStyleLbl="sibTrans2D1" presStyleIdx="5" presStyleCnt="7"/>
      <dgm:spPr/>
      <dgm:t>
        <a:bodyPr/>
        <a:lstStyle/>
        <a:p>
          <a:endParaRPr lang="zh-CN" altLang="en-US"/>
        </a:p>
      </dgm:t>
    </dgm:pt>
    <dgm:pt modelId="{547BAF75-433E-4395-ABAE-40E239256C40}" type="pres">
      <dgm:prSet presAssocID="{12452241-66BF-4C61-A5F5-DD74AE06650D}" presName="connectorText" presStyleLbl="sibTrans2D1" presStyleIdx="5" presStyleCnt="7"/>
      <dgm:spPr/>
      <dgm:t>
        <a:bodyPr/>
        <a:lstStyle/>
        <a:p>
          <a:endParaRPr lang="zh-CN" altLang="en-US"/>
        </a:p>
      </dgm:t>
    </dgm:pt>
    <dgm:pt modelId="{6AB81EF7-FB0D-4645-95C7-A4152F560C89}" type="pres">
      <dgm:prSet presAssocID="{9FB700F5-7AC8-4435-9967-D2A5EDF21693}" presName="node" presStyleLbl="node1" presStyleIdx="5" presStyleCnt="7">
        <dgm:presLayoutVars>
          <dgm:bulletEnabled val="1"/>
        </dgm:presLayoutVars>
      </dgm:prSet>
      <dgm:spPr/>
      <dgm:t>
        <a:bodyPr/>
        <a:lstStyle/>
        <a:p>
          <a:endParaRPr lang="zh-CN" altLang="en-US"/>
        </a:p>
      </dgm:t>
    </dgm:pt>
    <dgm:pt modelId="{F77D401C-3FC7-40B0-AC11-0C4253942926}" type="pres">
      <dgm:prSet presAssocID="{3E77E6F7-1A58-4D61-B2B3-B907BBF9931B}" presName="parTrans" presStyleLbl="sibTrans2D1" presStyleIdx="6" presStyleCnt="7"/>
      <dgm:spPr/>
      <dgm:t>
        <a:bodyPr/>
        <a:lstStyle/>
        <a:p>
          <a:endParaRPr lang="zh-CN" altLang="en-US"/>
        </a:p>
      </dgm:t>
    </dgm:pt>
    <dgm:pt modelId="{18DDDE77-EE7C-4FF5-BD16-8D7C4C65AF94}" type="pres">
      <dgm:prSet presAssocID="{3E77E6F7-1A58-4D61-B2B3-B907BBF9931B}" presName="connectorText" presStyleLbl="sibTrans2D1" presStyleIdx="6" presStyleCnt="7"/>
      <dgm:spPr/>
      <dgm:t>
        <a:bodyPr/>
        <a:lstStyle/>
        <a:p>
          <a:endParaRPr lang="zh-CN" altLang="en-US"/>
        </a:p>
      </dgm:t>
    </dgm:pt>
    <dgm:pt modelId="{3A2D684D-E801-4013-8E6D-80D6552466AB}" type="pres">
      <dgm:prSet presAssocID="{630AF223-FECC-429B-9E76-05EDF756BBFC}" presName="node" presStyleLbl="node1" presStyleIdx="6" presStyleCnt="7">
        <dgm:presLayoutVars>
          <dgm:bulletEnabled val="1"/>
        </dgm:presLayoutVars>
      </dgm:prSet>
      <dgm:spPr/>
      <dgm:t>
        <a:bodyPr/>
        <a:lstStyle/>
        <a:p>
          <a:endParaRPr lang="zh-CN" altLang="en-US"/>
        </a:p>
      </dgm:t>
    </dgm:pt>
  </dgm:ptLst>
  <dgm:cxnLst>
    <dgm:cxn modelId="{5FF778A2-948F-4304-99D8-3DDB3C2C778E}" type="presOf" srcId="{0DDBB397-4EF4-4210-AB60-DF914C0B824F}" destId="{70622DCC-FAA2-4831-A54E-F0C2EC797617}" srcOrd="0" destOrd="0" presId="urn:microsoft.com/office/officeart/2005/8/layout/radial5"/>
    <dgm:cxn modelId="{59750709-4127-4431-AD17-ADEF04D9CCBC}" type="presOf" srcId="{946B149E-9A18-44B2-8CF0-59280262C09E}" destId="{751B85AD-A8DE-4D93-9395-D768D97F3A2B}" srcOrd="1" destOrd="0" presId="urn:microsoft.com/office/officeart/2005/8/layout/radial5"/>
    <dgm:cxn modelId="{26383CA2-02AE-4266-AD0D-922CCF8EA2D5}" type="presOf" srcId="{4EB3DFCC-7631-40E8-9917-F2F4D5784176}" destId="{97448C0C-FBAB-4339-915B-9108770D5599}" srcOrd="0" destOrd="0" presId="urn:microsoft.com/office/officeart/2005/8/layout/radial5"/>
    <dgm:cxn modelId="{C5CA9C96-2770-4A4D-9F17-86E3BA0331E6}" type="presOf" srcId="{12452241-66BF-4C61-A5F5-DD74AE06650D}" destId="{547BAF75-433E-4395-ABAE-40E239256C40}" srcOrd="1" destOrd="0" presId="urn:microsoft.com/office/officeart/2005/8/layout/radial5"/>
    <dgm:cxn modelId="{F0EBD126-77CC-43E9-9203-415642E2E481}" type="presOf" srcId="{B33B5254-F75A-445D-BCB1-C6413D9111EA}" destId="{1CF28AB7-AB10-4D90-8EE7-82ADAB2FC60E}" srcOrd="0" destOrd="0" presId="urn:microsoft.com/office/officeart/2005/8/layout/radial5"/>
    <dgm:cxn modelId="{BA8460AF-E12C-42DD-8DA6-B4DDBBB07942}" srcId="{078FC387-3254-46ED-B851-FB5046645C72}" destId="{9FB700F5-7AC8-4435-9967-D2A5EDF21693}" srcOrd="5" destOrd="0" parTransId="{12452241-66BF-4C61-A5F5-DD74AE06650D}" sibTransId="{2A170830-815C-40C0-BDFD-FE3CA9F19D3E}"/>
    <dgm:cxn modelId="{EC8A21FB-B9C7-40A5-95C0-8711D13B2C6C}" type="presOf" srcId="{EEB85F54-CB60-45C3-9CE4-1A17487969E3}" destId="{AC946401-88AD-41AD-972C-25A30B490283}" srcOrd="0" destOrd="0" presId="urn:microsoft.com/office/officeart/2005/8/layout/radial5"/>
    <dgm:cxn modelId="{D1DB432A-65A1-464F-ABCF-43A1D0CB5B05}" type="presOf" srcId="{078FC387-3254-46ED-B851-FB5046645C72}" destId="{C3D89F06-C1F5-434A-8447-421E440DCA7E}" srcOrd="0" destOrd="0" presId="urn:microsoft.com/office/officeart/2005/8/layout/radial5"/>
    <dgm:cxn modelId="{84E3CAAC-C990-4493-A70B-CEA9909A51C7}" srcId="{642433FA-9A08-4F41-9B44-FE1CA27F8485}" destId="{078FC387-3254-46ED-B851-FB5046645C72}" srcOrd="0" destOrd="0" parTransId="{3011D8D9-01D8-48A6-A2F6-2DBD2E15ED39}" sibTransId="{F3D96BE2-1722-4521-83DC-D9FDDCBE6AC0}"/>
    <dgm:cxn modelId="{7793E669-F229-4FFA-8A40-2D3B9E640BAE}" type="presOf" srcId="{30D7CA75-796B-4CA2-ADC0-9EB91D39E8B5}" destId="{D791DC4B-15EE-4597-887B-CFC9969B9D1D}" srcOrd="0" destOrd="0" presId="urn:microsoft.com/office/officeart/2005/8/layout/radial5"/>
    <dgm:cxn modelId="{6B5EF142-E163-4DFF-B68D-2071C166638F}" srcId="{078FC387-3254-46ED-B851-FB5046645C72}" destId="{088CD2EB-2BF6-457C-ABD7-BA386251FC8C}" srcOrd="4" destOrd="0" parTransId="{4EB3DFCC-7631-40E8-9917-F2F4D5784176}" sibTransId="{4C5B667E-A3A6-4CB8-AD9A-09855ED3B6F8}"/>
    <dgm:cxn modelId="{0583ED09-220E-4EA3-ABAF-68746C33F3BB}" srcId="{078FC387-3254-46ED-B851-FB5046645C72}" destId="{D61336BA-C352-476C-AF7E-D38B2E684812}" srcOrd="2" destOrd="0" parTransId="{946B149E-9A18-44B2-8CF0-59280262C09E}" sibTransId="{21F97ED3-1AD4-4BDA-B036-C7F1021A2499}"/>
    <dgm:cxn modelId="{252EFB99-75DA-41BE-8ED1-7A888053A8FB}" type="presOf" srcId="{9FB700F5-7AC8-4435-9967-D2A5EDF21693}" destId="{6AB81EF7-FB0D-4645-95C7-A4152F560C89}" srcOrd="0" destOrd="0" presId="urn:microsoft.com/office/officeart/2005/8/layout/radial5"/>
    <dgm:cxn modelId="{17AE3050-2224-4E2D-AB4F-492C87117188}" type="presOf" srcId="{EEB85F54-CB60-45C3-9CE4-1A17487969E3}" destId="{CDD83F6B-947C-4245-87E8-11A543BD16D8}" srcOrd="1" destOrd="0" presId="urn:microsoft.com/office/officeart/2005/8/layout/radial5"/>
    <dgm:cxn modelId="{6FDAB34B-AC71-43F6-B092-0BE56D036AAC}" type="presOf" srcId="{088CD2EB-2BF6-457C-ABD7-BA386251FC8C}" destId="{8F558635-6924-4A46-8F7F-13CD634B8236}" srcOrd="0" destOrd="0" presId="urn:microsoft.com/office/officeart/2005/8/layout/radial5"/>
    <dgm:cxn modelId="{0CB1424E-2073-48A7-A732-720CB58112EE}" type="presOf" srcId="{642433FA-9A08-4F41-9B44-FE1CA27F8485}" destId="{995C0C3B-F41C-441F-9D0B-49EB6EBF9EA3}" srcOrd="0" destOrd="0" presId="urn:microsoft.com/office/officeart/2005/8/layout/radial5"/>
    <dgm:cxn modelId="{4FC4D2F1-F109-42F7-A267-880B03838BA9}" type="presOf" srcId="{946B149E-9A18-44B2-8CF0-59280262C09E}" destId="{CF71991F-9119-48AA-B2A6-5E210F0F0FAF}" srcOrd="0" destOrd="0" presId="urn:microsoft.com/office/officeart/2005/8/layout/radial5"/>
    <dgm:cxn modelId="{BE6BE6F7-A3C1-49F9-9F2C-DE60251C9CCD}" type="presOf" srcId="{3E77E6F7-1A58-4D61-B2B3-B907BBF9931B}" destId="{18DDDE77-EE7C-4FF5-BD16-8D7C4C65AF94}" srcOrd="1" destOrd="0" presId="urn:microsoft.com/office/officeart/2005/8/layout/radial5"/>
    <dgm:cxn modelId="{19EF1250-3700-4BAE-BF4B-09A0A05FBCF3}" type="presOf" srcId="{D61336BA-C352-476C-AF7E-D38B2E684812}" destId="{2882E4DD-8F28-41E7-AB96-37AAAC57C920}" srcOrd="0" destOrd="0" presId="urn:microsoft.com/office/officeart/2005/8/layout/radial5"/>
    <dgm:cxn modelId="{81D47A60-DA1B-4AA2-946B-7B352EAE67E9}" type="presOf" srcId="{4F5A8977-AEE2-436B-957A-612F965692CF}" destId="{A2C3B142-3971-453B-8F67-981E60AA6EDE}" srcOrd="1" destOrd="0" presId="urn:microsoft.com/office/officeart/2005/8/layout/radial5"/>
    <dgm:cxn modelId="{793115DC-FE3E-4E39-A9A2-AB772E0EF614}" type="presOf" srcId="{3E77E6F7-1A58-4D61-B2B3-B907BBF9931B}" destId="{F77D401C-3FC7-40B0-AC11-0C4253942926}" srcOrd="0" destOrd="0" presId="urn:microsoft.com/office/officeart/2005/8/layout/radial5"/>
    <dgm:cxn modelId="{F6757501-1D55-4938-9A40-7C04D99FBD78}" type="presOf" srcId="{4EB3DFCC-7631-40E8-9917-F2F4D5784176}" destId="{6588328F-4B67-43B9-9D44-776D164E26CE}" srcOrd="1" destOrd="0" presId="urn:microsoft.com/office/officeart/2005/8/layout/radial5"/>
    <dgm:cxn modelId="{AC37FE50-F31E-428E-8CDA-E1C727C400E1}" type="presOf" srcId="{630AF223-FECC-429B-9E76-05EDF756BBFC}" destId="{3A2D684D-E801-4013-8E6D-80D6552466AB}" srcOrd="0" destOrd="0" presId="urn:microsoft.com/office/officeart/2005/8/layout/radial5"/>
    <dgm:cxn modelId="{5B356973-B0FF-4005-8CF7-619C109AA91C}" srcId="{078FC387-3254-46ED-B851-FB5046645C72}" destId="{793C8485-B42F-474F-8F5B-440C403342A3}" srcOrd="1" destOrd="0" parTransId="{EEB85F54-CB60-45C3-9CE4-1A17487969E3}" sibTransId="{36B1718C-2063-4B72-9939-2882BB75019E}"/>
    <dgm:cxn modelId="{DA32F980-E65B-4A51-8BA0-1507CC261ED5}" srcId="{078FC387-3254-46ED-B851-FB5046645C72}" destId="{B33B5254-F75A-445D-BCB1-C6413D9111EA}" srcOrd="3" destOrd="0" parTransId="{4F5A8977-AEE2-436B-957A-612F965692CF}" sibTransId="{56EF7629-1686-4524-9DC2-832B80EDCC39}"/>
    <dgm:cxn modelId="{50C96EA6-3D3A-4409-8045-9CAB27BD71E5}" type="presOf" srcId="{4F5A8977-AEE2-436B-957A-612F965692CF}" destId="{0ED4A559-10B3-4E0E-AED9-6EF95B8F44BC}" srcOrd="0" destOrd="0" presId="urn:microsoft.com/office/officeart/2005/8/layout/radial5"/>
    <dgm:cxn modelId="{0D94C83A-C9BE-408B-B28C-C7A74861DE8C}" type="presOf" srcId="{12452241-66BF-4C61-A5F5-DD74AE06650D}" destId="{656EAD40-0C99-4E75-8638-5D9149A6D3DB}" srcOrd="0" destOrd="0" presId="urn:microsoft.com/office/officeart/2005/8/layout/radial5"/>
    <dgm:cxn modelId="{1A657903-DE31-4588-BA43-113942CF621F}" type="presOf" srcId="{30D7CA75-796B-4CA2-ADC0-9EB91D39E8B5}" destId="{AE561099-5A8A-4F79-B3E0-12DC5E912767}" srcOrd="1" destOrd="0" presId="urn:microsoft.com/office/officeart/2005/8/layout/radial5"/>
    <dgm:cxn modelId="{9B6A4162-7987-4B41-8DB5-DB5E6ADC7C75}" srcId="{078FC387-3254-46ED-B851-FB5046645C72}" destId="{0DDBB397-4EF4-4210-AB60-DF914C0B824F}" srcOrd="0" destOrd="0" parTransId="{30D7CA75-796B-4CA2-ADC0-9EB91D39E8B5}" sibTransId="{8827C641-5208-4EF3-B5D1-D5E26C71E3F3}"/>
    <dgm:cxn modelId="{B7784EDE-04D0-4A3A-9C3F-91E08C409941}" srcId="{078FC387-3254-46ED-B851-FB5046645C72}" destId="{630AF223-FECC-429B-9E76-05EDF756BBFC}" srcOrd="6" destOrd="0" parTransId="{3E77E6F7-1A58-4D61-B2B3-B907BBF9931B}" sibTransId="{024CFCB6-EE13-4BF7-B345-9D2EFC03A1D7}"/>
    <dgm:cxn modelId="{FFE8C996-066F-4772-AC69-3FD9DCA7C71B}" type="presOf" srcId="{793C8485-B42F-474F-8F5B-440C403342A3}" destId="{27788167-0121-49CB-A8D4-C1F3171F80AA}" srcOrd="0" destOrd="0" presId="urn:microsoft.com/office/officeart/2005/8/layout/radial5"/>
    <dgm:cxn modelId="{06AED783-1BDD-444F-B600-373BA591F483}" type="presParOf" srcId="{995C0C3B-F41C-441F-9D0B-49EB6EBF9EA3}" destId="{C3D89F06-C1F5-434A-8447-421E440DCA7E}" srcOrd="0" destOrd="0" presId="urn:microsoft.com/office/officeart/2005/8/layout/radial5"/>
    <dgm:cxn modelId="{F8708803-8807-4425-8009-2C1A37FA7E80}" type="presParOf" srcId="{995C0C3B-F41C-441F-9D0B-49EB6EBF9EA3}" destId="{D791DC4B-15EE-4597-887B-CFC9969B9D1D}" srcOrd="1" destOrd="0" presId="urn:microsoft.com/office/officeart/2005/8/layout/radial5"/>
    <dgm:cxn modelId="{F1E919E1-4EDB-4EBC-B842-0129B52C0634}" type="presParOf" srcId="{D791DC4B-15EE-4597-887B-CFC9969B9D1D}" destId="{AE561099-5A8A-4F79-B3E0-12DC5E912767}" srcOrd="0" destOrd="0" presId="urn:microsoft.com/office/officeart/2005/8/layout/radial5"/>
    <dgm:cxn modelId="{ABE743C2-AED3-4817-AFD7-3247A7290A6F}" type="presParOf" srcId="{995C0C3B-F41C-441F-9D0B-49EB6EBF9EA3}" destId="{70622DCC-FAA2-4831-A54E-F0C2EC797617}" srcOrd="2" destOrd="0" presId="urn:microsoft.com/office/officeart/2005/8/layout/radial5"/>
    <dgm:cxn modelId="{408727E0-1EA3-493A-AC21-83A245EB7C26}" type="presParOf" srcId="{995C0C3B-F41C-441F-9D0B-49EB6EBF9EA3}" destId="{AC946401-88AD-41AD-972C-25A30B490283}" srcOrd="3" destOrd="0" presId="urn:microsoft.com/office/officeart/2005/8/layout/radial5"/>
    <dgm:cxn modelId="{65EA5961-0368-494D-99DA-7BA99A141C54}" type="presParOf" srcId="{AC946401-88AD-41AD-972C-25A30B490283}" destId="{CDD83F6B-947C-4245-87E8-11A543BD16D8}" srcOrd="0" destOrd="0" presId="urn:microsoft.com/office/officeart/2005/8/layout/radial5"/>
    <dgm:cxn modelId="{201D333A-2671-4AF4-A7EF-BA3499BDC1E2}" type="presParOf" srcId="{995C0C3B-F41C-441F-9D0B-49EB6EBF9EA3}" destId="{27788167-0121-49CB-A8D4-C1F3171F80AA}" srcOrd="4" destOrd="0" presId="urn:microsoft.com/office/officeart/2005/8/layout/radial5"/>
    <dgm:cxn modelId="{23A148E1-CD7B-4A97-AE20-D517B952B9C0}" type="presParOf" srcId="{995C0C3B-F41C-441F-9D0B-49EB6EBF9EA3}" destId="{CF71991F-9119-48AA-B2A6-5E210F0F0FAF}" srcOrd="5" destOrd="0" presId="urn:microsoft.com/office/officeart/2005/8/layout/radial5"/>
    <dgm:cxn modelId="{D33ED9A5-206F-415F-83A9-C9C9B30CF2CC}" type="presParOf" srcId="{CF71991F-9119-48AA-B2A6-5E210F0F0FAF}" destId="{751B85AD-A8DE-4D93-9395-D768D97F3A2B}" srcOrd="0" destOrd="0" presId="urn:microsoft.com/office/officeart/2005/8/layout/radial5"/>
    <dgm:cxn modelId="{22286814-3D3D-425D-8A9B-C6D5A9D266F0}" type="presParOf" srcId="{995C0C3B-F41C-441F-9D0B-49EB6EBF9EA3}" destId="{2882E4DD-8F28-41E7-AB96-37AAAC57C920}" srcOrd="6" destOrd="0" presId="urn:microsoft.com/office/officeart/2005/8/layout/radial5"/>
    <dgm:cxn modelId="{CFBC000F-F870-49E4-B490-A63CCEA4C38C}" type="presParOf" srcId="{995C0C3B-F41C-441F-9D0B-49EB6EBF9EA3}" destId="{0ED4A559-10B3-4E0E-AED9-6EF95B8F44BC}" srcOrd="7" destOrd="0" presId="urn:microsoft.com/office/officeart/2005/8/layout/radial5"/>
    <dgm:cxn modelId="{F2871C38-87AA-40F8-935E-C20F32EC3CD7}" type="presParOf" srcId="{0ED4A559-10B3-4E0E-AED9-6EF95B8F44BC}" destId="{A2C3B142-3971-453B-8F67-981E60AA6EDE}" srcOrd="0" destOrd="0" presId="urn:microsoft.com/office/officeart/2005/8/layout/radial5"/>
    <dgm:cxn modelId="{671CC59A-3926-46DC-A200-483BF06CABAE}" type="presParOf" srcId="{995C0C3B-F41C-441F-9D0B-49EB6EBF9EA3}" destId="{1CF28AB7-AB10-4D90-8EE7-82ADAB2FC60E}" srcOrd="8" destOrd="0" presId="urn:microsoft.com/office/officeart/2005/8/layout/radial5"/>
    <dgm:cxn modelId="{F57ED8FC-F96E-4962-A4CD-957F0525C9EC}" type="presParOf" srcId="{995C0C3B-F41C-441F-9D0B-49EB6EBF9EA3}" destId="{97448C0C-FBAB-4339-915B-9108770D5599}" srcOrd="9" destOrd="0" presId="urn:microsoft.com/office/officeart/2005/8/layout/radial5"/>
    <dgm:cxn modelId="{8686CF68-0B1A-401B-87EC-78E3D7F616AE}" type="presParOf" srcId="{97448C0C-FBAB-4339-915B-9108770D5599}" destId="{6588328F-4B67-43B9-9D44-776D164E26CE}" srcOrd="0" destOrd="0" presId="urn:microsoft.com/office/officeart/2005/8/layout/radial5"/>
    <dgm:cxn modelId="{C78291A0-B8DD-45E1-82C9-7EEBE9437916}" type="presParOf" srcId="{995C0C3B-F41C-441F-9D0B-49EB6EBF9EA3}" destId="{8F558635-6924-4A46-8F7F-13CD634B8236}" srcOrd="10" destOrd="0" presId="urn:microsoft.com/office/officeart/2005/8/layout/radial5"/>
    <dgm:cxn modelId="{7EB3CBA6-BA5A-48B9-A036-A063908E88F0}" type="presParOf" srcId="{995C0C3B-F41C-441F-9D0B-49EB6EBF9EA3}" destId="{656EAD40-0C99-4E75-8638-5D9149A6D3DB}" srcOrd="11" destOrd="0" presId="urn:microsoft.com/office/officeart/2005/8/layout/radial5"/>
    <dgm:cxn modelId="{2D663636-8620-4555-B908-6BFBFCB377B3}" type="presParOf" srcId="{656EAD40-0C99-4E75-8638-5D9149A6D3DB}" destId="{547BAF75-433E-4395-ABAE-40E239256C40}" srcOrd="0" destOrd="0" presId="urn:microsoft.com/office/officeart/2005/8/layout/radial5"/>
    <dgm:cxn modelId="{6C6A433E-D1A4-43E6-913F-70FF1D151CD2}" type="presParOf" srcId="{995C0C3B-F41C-441F-9D0B-49EB6EBF9EA3}" destId="{6AB81EF7-FB0D-4645-95C7-A4152F560C89}" srcOrd="12" destOrd="0" presId="urn:microsoft.com/office/officeart/2005/8/layout/radial5"/>
    <dgm:cxn modelId="{354EEC4C-8377-41FA-BD14-F93B1DE7133B}" type="presParOf" srcId="{995C0C3B-F41C-441F-9D0B-49EB6EBF9EA3}" destId="{F77D401C-3FC7-40B0-AC11-0C4253942926}" srcOrd="13" destOrd="0" presId="urn:microsoft.com/office/officeart/2005/8/layout/radial5"/>
    <dgm:cxn modelId="{AAD536A5-80DC-4D06-8E26-5D0A4BFE4062}" type="presParOf" srcId="{F77D401C-3FC7-40B0-AC11-0C4253942926}" destId="{18DDDE77-EE7C-4FF5-BD16-8D7C4C65AF94}" srcOrd="0" destOrd="0" presId="urn:microsoft.com/office/officeart/2005/8/layout/radial5"/>
    <dgm:cxn modelId="{E1A52ECD-A54A-45E7-A919-A9B8CF654322}" type="presParOf" srcId="{995C0C3B-F41C-441F-9D0B-49EB6EBF9EA3}" destId="{3A2D684D-E801-4013-8E6D-80D6552466AB}"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4D24-0692-46D5-9E36-AB3BF868A960}">
      <dsp:nvSpPr>
        <dsp:cNvPr id="0" name=""/>
        <dsp:cNvSpPr/>
      </dsp:nvSpPr>
      <dsp:spPr>
        <a:xfrm>
          <a:off x="1031187" y="288045"/>
          <a:ext cx="6506949" cy="482458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245E2-4AC5-4835-8F33-AF0D71FA7EE8}">
      <dsp:nvSpPr>
        <dsp:cNvPr id="0" name=""/>
        <dsp:cNvSpPr/>
      </dsp:nvSpPr>
      <dsp:spPr>
        <a:xfrm>
          <a:off x="808519" y="900519"/>
          <a:ext cx="993234" cy="108050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原料供应商</a:t>
          </a:r>
          <a:endParaRPr lang="zh-CN" altLang="en-US" sz="1500" kern="1200" dirty="0"/>
        </a:p>
      </dsp:txBody>
      <dsp:txXfrm>
        <a:off x="857005" y="949005"/>
        <a:ext cx="896262" cy="983530"/>
      </dsp:txXfrm>
    </dsp:sp>
    <dsp:sp modelId="{EA4357B4-B3F7-4DA7-BF7F-030BAF52E349}">
      <dsp:nvSpPr>
        <dsp:cNvPr id="0" name=""/>
        <dsp:cNvSpPr/>
      </dsp:nvSpPr>
      <dsp:spPr>
        <a:xfrm>
          <a:off x="805213" y="1980654"/>
          <a:ext cx="993234" cy="1224505"/>
        </a:xfrm>
        <a:prstGeom prst="roundRect">
          <a:avLst/>
        </a:prstGeom>
        <a:solidFill>
          <a:schemeClr val="accent6">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模具供应商</a:t>
          </a:r>
          <a:endParaRPr lang="zh-CN" altLang="en-US" sz="1500" kern="1200" dirty="0"/>
        </a:p>
      </dsp:txBody>
      <dsp:txXfrm>
        <a:off x="853699" y="2029140"/>
        <a:ext cx="896262" cy="1127533"/>
      </dsp:txXfrm>
    </dsp:sp>
    <dsp:sp modelId="{ED801FFC-F78B-47DD-8EDA-F7EB0E843DEE}">
      <dsp:nvSpPr>
        <dsp:cNvPr id="0" name=""/>
        <dsp:cNvSpPr/>
      </dsp:nvSpPr>
      <dsp:spPr>
        <a:xfrm>
          <a:off x="805213" y="3204771"/>
          <a:ext cx="993234" cy="1224505"/>
        </a:xfrm>
        <a:prstGeom prst="roundRect">
          <a:avLst/>
        </a:prstGeom>
        <a:solidFill>
          <a:schemeClr val="accent6">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零部件供应商</a:t>
          </a:r>
          <a:endParaRPr lang="zh-CN" altLang="en-US" sz="1500" kern="1200" dirty="0"/>
        </a:p>
      </dsp:txBody>
      <dsp:txXfrm>
        <a:off x="853699" y="3253257"/>
        <a:ext cx="896262" cy="1127533"/>
      </dsp:txXfrm>
    </dsp:sp>
    <dsp:sp modelId="{40BD040E-4F0B-4302-AB4A-28854B6A710D}">
      <dsp:nvSpPr>
        <dsp:cNvPr id="0" name=""/>
        <dsp:cNvSpPr/>
      </dsp:nvSpPr>
      <dsp:spPr>
        <a:xfrm>
          <a:off x="1862768" y="2088484"/>
          <a:ext cx="993234" cy="1296118"/>
        </a:xfrm>
        <a:prstGeom prst="roundRect">
          <a:avLst/>
        </a:prstGeom>
        <a:solidFill>
          <a:schemeClr val="accent6">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产品装配工厂</a:t>
          </a:r>
          <a:endParaRPr lang="zh-CN" altLang="en-US" sz="1600" kern="1200" dirty="0"/>
        </a:p>
      </dsp:txBody>
      <dsp:txXfrm>
        <a:off x="1911254" y="2136970"/>
        <a:ext cx="896262" cy="1199146"/>
      </dsp:txXfrm>
    </dsp:sp>
    <dsp:sp modelId="{9B8261AA-419F-452D-AC05-CBB97160CD87}">
      <dsp:nvSpPr>
        <dsp:cNvPr id="0" name=""/>
        <dsp:cNvSpPr/>
      </dsp:nvSpPr>
      <dsp:spPr>
        <a:xfrm>
          <a:off x="3313066" y="1620202"/>
          <a:ext cx="993234" cy="2160270"/>
        </a:xfrm>
        <a:prstGeom prst="roundRect">
          <a:avLst/>
        </a:prstGeom>
        <a:solidFill>
          <a:srgbClr val="3366CC">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t>盾驰</a:t>
          </a:r>
          <a:endParaRPr lang="zh-CN" altLang="en-US" sz="3600" kern="1200" dirty="0"/>
        </a:p>
      </dsp:txBody>
      <dsp:txXfrm>
        <a:off x="3361552" y="1668688"/>
        <a:ext cx="896262" cy="2063298"/>
      </dsp:txXfrm>
    </dsp:sp>
    <dsp:sp modelId="{8BA7179C-5191-4BC8-9242-97DC199A42BB}">
      <dsp:nvSpPr>
        <dsp:cNvPr id="0" name=""/>
        <dsp:cNvSpPr/>
      </dsp:nvSpPr>
      <dsp:spPr>
        <a:xfrm>
          <a:off x="4753225" y="1620202"/>
          <a:ext cx="993234" cy="2160270"/>
        </a:xfrm>
        <a:prstGeom prst="roundRect">
          <a:avLst/>
        </a:prstGeom>
        <a:solidFill>
          <a:schemeClr val="accent6">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委托企业（</a:t>
          </a:r>
          <a:r>
            <a:rPr lang="en-US" altLang="zh-CN" sz="1500" kern="1200" dirty="0" smtClean="0"/>
            <a:t>RIWALL\GARLAN</a:t>
          </a:r>
          <a:r>
            <a:rPr lang="zh-CN" altLang="en-US" sz="1500" kern="1200" dirty="0" smtClean="0"/>
            <a:t>）</a:t>
          </a:r>
          <a:endParaRPr lang="zh-CN" altLang="en-US" sz="1500" kern="1200" dirty="0"/>
        </a:p>
      </dsp:txBody>
      <dsp:txXfrm>
        <a:off x="4801711" y="1668688"/>
        <a:ext cx="896262" cy="2063298"/>
      </dsp:txXfrm>
    </dsp:sp>
    <dsp:sp modelId="{96934600-9014-45FC-9B52-917323EFC6A9}">
      <dsp:nvSpPr>
        <dsp:cNvPr id="0" name=""/>
        <dsp:cNvSpPr/>
      </dsp:nvSpPr>
      <dsp:spPr>
        <a:xfrm>
          <a:off x="6193383" y="1620202"/>
          <a:ext cx="993234" cy="2160270"/>
        </a:xfrm>
        <a:prstGeom prst="roundRect">
          <a:avLst/>
        </a:prstGeom>
        <a:solidFill>
          <a:schemeClr val="accent6">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零售终端</a:t>
          </a:r>
          <a:endParaRPr lang="zh-CN" altLang="en-US" sz="1500" kern="1200" dirty="0"/>
        </a:p>
      </dsp:txBody>
      <dsp:txXfrm>
        <a:off x="6241869" y="1668688"/>
        <a:ext cx="896262" cy="2063298"/>
      </dsp:txXfrm>
    </dsp:sp>
    <dsp:sp modelId="{6C93BF0B-0FB2-4000-A2D9-60FD35AB7F5D}">
      <dsp:nvSpPr>
        <dsp:cNvPr id="0" name=""/>
        <dsp:cNvSpPr/>
      </dsp:nvSpPr>
      <dsp:spPr>
        <a:xfrm>
          <a:off x="7573371" y="1620202"/>
          <a:ext cx="993234" cy="2160270"/>
        </a:xfrm>
        <a:prstGeom prst="roundRect">
          <a:avLst/>
        </a:prstGeom>
        <a:solidFill>
          <a:schemeClr val="accent6">
            <a:alpha val="90000"/>
            <a:hueOff val="0"/>
            <a:satOff val="0"/>
            <a:lumOff val="0"/>
            <a:alphaOff val="-40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b="1" kern="1200" dirty="0" smtClean="0"/>
            <a:t>消费者</a:t>
          </a:r>
          <a:endParaRPr lang="zh-CN" altLang="en-US" sz="3200" b="1" kern="1200" dirty="0"/>
        </a:p>
      </dsp:txBody>
      <dsp:txXfrm>
        <a:off x="7621857" y="1668688"/>
        <a:ext cx="896262" cy="2063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4D24-0692-46D5-9E36-AB3BF868A960}">
      <dsp:nvSpPr>
        <dsp:cNvPr id="0" name=""/>
        <dsp:cNvSpPr/>
      </dsp:nvSpPr>
      <dsp:spPr>
        <a:xfrm>
          <a:off x="1031187" y="288045"/>
          <a:ext cx="6506949" cy="482458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245E2-4AC5-4835-8F33-AF0D71FA7EE8}">
      <dsp:nvSpPr>
        <dsp:cNvPr id="0" name=""/>
        <dsp:cNvSpPr/>
      </dsp:nvSpPr>
      <dsp:spPr>
        <a:xfrm>
          <a:off x="808519" y="900519"/>
          <a:ext cx="993234" cy="108050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原料供应商</a:t>
          </a:r>
          <a:endParaRPr lang="zh-CN" altLang="en-US" sz="1500" kern="1200" dirty="0"/>
        </a:p>
      </dsp:txBody>
      <dsp:txXfrm>
        <a:off x="857005" y="949005"/>
        <a:ext cx="896262" cy="983530"/>
      </dsp:txXfrm>
    </dsp:sp>
    <dsp:sp modelId="{EA4357B4-B3F7-4DA7-BF7F-030BAF52E349}">
      <dsp:nvSpPr>
        <dsp:cNvPr id="0" name=""/>
        <dsp:cNvSpPr/>
      </dsp:nvSpPr>
      <dsp:spPr>
        <a:xfrm>
          <a:off x="805213" y="1980654"/>
          <a:ext cx="993234" cy="1224505"/>
        </a:xfrm>
        <a:prstGeom prst="roundRect">
          <a:avLst/>
        </a:prstGeom>
        <a:solidFill>
          <a:schemeClr val="accent6">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模具供应商</a:t>
          </a:r>
          <a:endParaRPr lang="zh-CN" altLang="en-US" sz="1500" kern="1200" dirty="0"/>
        </a:p>
      </dsp:txBody>
      <dsp:txXfrm>
        <a:off x="853699" y="2029140"/>
        <a:ext cx="896262" cy="1127533"/>
      </dsp:txXfrm>
    </dsp:sp>
    <dsp:sp modelId="{ED801FFC-F78B-47DD-8EDA-F7EB0E843DEE}">
      <dsp:nvSpPr>
        <dsp:cNvPr id="0" name=""/>
        <dsp:cNvSpPr/>
      </dsp:nvSpPr>
      <dsp:spPr>
        <a:xfrm>
          <a:off x="805213" y="3204771"/>
          <a:ext cx="993234" cy="1224505"/>
        </a:xfrm>
        <a:prstGeom prst="roundRect">
          <a:avLst/>
        </a:prstGeom>
        <a:solidFill>
          <a:schemeClr val="accent6">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零部件供应商</a:t>
          </a:r>
          <a:endParaRPr lang="zh-CN" altLang="en-US" sz="1500" kern="1200" dirty="0"/>
        </a:p>
      </dsp:txBody>
      <dsp:txXfrm>
        <a:off x="853699" y="3253257"/>
        <a:ext cx="896262" cy="1127533"/>
      </dsp:txXfrm>
    </dsp:sp>
    <dsp:sp modelId="{40BD040E-4F0B-4302-AB4A-28854B6A710D}">
      <dsp:nvSpPr>
        <dsp:cNvPr id="0" name=""/>
        <dsp:cNvSpPr/>
      </dsp:nvSpPr>
      <dsp:spPr>
        <a:xfrm>
          <a:off x="1862768" y="2088484"/>
          <a:ext cx="993234" cy="1296118"/>
        </a:xfrm>
        <a:prstGeom prst="roundRect">
          <a:avLst/>
        </a:prstGeom>
        <a:solidFill>
          <a:schemeClr val="accent6">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产品装配工厂</a:t>
          </a:r>
          <a:endParaRPr lang="zh-CN" altLang="en-US" sz="1600" kern="1200" dirty="0"/>
        </a:p>
      </dsp:txBody>
      <dsp:txXfrm>
        <a:off x="1911254" y="2136970"/>
        <a:ext cx="896262" cy="1199146"/>
      </dsp:txXfrm>
    </dsp:sp>
    <dsp:sp modelId="{9B8261AA-419F-452D-AC05-CBB97160CD87}">
      <dsp:nvSpPr>
        <dsp:cNvPr id="0" name=""/>
        <dsp:cNvSpPr/>
      </dsp:nvSpPr>
      <dsp:spPr>
        <a:xfrm>
          <a:off x="3313066" y="1620202"/>
          <a:ext cx="993234" cy="2160270"/>
        </a:xfrm>
        <a:prstGeom prst="roundRect">
          <a:avLst/>
        </a:prstGeom>
        <a:solidFill>
          <a:srgbClr val="3366CC">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t>盾驰</a:t>
          </a:r>
          <a:endParaRPr lang="zh-CN" altLang="en-US" sz="3600" kern="1200" dirty="0"/>
        </a:p>
      </dsp:txBody>
      <dsp:txXfrm>
        <a:off x="3361552" y="1668688"/>
        <a:ext cx="896262" cy="2063298"/>
      </dsp:txXfrm>
    </dsp:sp>
    <dsp:sp modelId="{8BA7179C-5191-4BC8-9242-97DC199A42BB}">
      <dsp:nvSpPr>
        <dsp:cNvPr id="0" name=""/>
        <dsp:cNvSpPr/>
      </dsp:nvSpPr>
      <dsp:spPr>
        <a:xfrm>
          <a:off x="4753225" y="1620202"/>
          <a:ext cx="993234" cy="2160270"/>
        </a:xfrm>
        <a:prstGeom prst="roundRect">
          <a:avLst/>
        </a:prstGeom>
        <a:solidFill>
          <a:schemeClr val="accent6">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委托企业（</a:t>
          </a:r>
          <a:r>
            <a:rPr lang="en-US" altLang="zh-CN" sz="1500" kern="1200" dirty="0" smtClean="0"/>
            <a:t>RIWALL\GARLAN</a:t>
          </a:r>
          <a:r>
            <a:rPr lang="zh-CN" altLang="en-US" sz="1500" kern="1200" dirty="0" smtClean="0"/>
            <a:t>）</a:t>
          </a:r>
          <a:endParaRPr lang="zh-CN" altLang="en-US" sz="1500" kern="1200" dirty="0"/>
        </a:p>
      </dsp:txBody>
      <dsp:txXfrm>
        <a:off x="4801711" y="1668688"/>
        <a:ext cx="896262" cy="2063298"/>
      </dsp:txXfrm>
    </dsp:sp>
    <dsp:sp modelId="{96934600-9014-45FC-9B52-917323EFC6A9}">
      <dsp:nvSpPr>
        <dsp:cNvPr id="0" name=""/>
        <dsp:cNvSpPr/>
      </dsp:nvSpPr>
      <dsp:spPr>
        <a:xfrm>
          <a:off x="6193383" y="1620202"/>
          <a:ext cx="993234" cy="2160270"/>
        </a:xfrm>
        <a:prstGeom prst="roundRect">
          <a:avLst/>
        </a:prstGeom>
        <a:solidFill>
          <a:schemeClr val="accent6">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零售终端</a:t>
          </a:r>
          <a:endParaRPr lang="zh-CN" altLang="en-US" sz="1500" kern="1200" dirty="0"/>
        </a:p>
      </dsp:txBody>
      <dsp:txXfrm>
        <a:off x="6241869" y="1668688"/>
        <a:ext cx="896262" cy="2063298"/>
      </dsp:txXfrm>
    </dsp:sp>
    <dsp:sp modelId="{6C93BF0B-0FB2-4000-A2D9-60FD35AB7F5D}">
      <dsp:nvSpPr>
        <dsp:cNvPr id="0" name=""/>
        <dsp:cNvSpPr/>
      </dsp:nvSpPr>
      <dsp:spPr>
        <a:xfrm>
          <a:off x="7573371" y="1620202"/>
          <a:ext cx="993234" cy="2160270"/>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b="1" kern="1200" dirty="0" smtClean="0"/>
            <a:t>消费者</a:t>
          </a:r>
          <a:endParaRPr lang="zh-CN" altLang="en-US" sz="3200" b="1" kern="1200" dirty="0"/>
        </a:p>
      </dsp:txBody>
      <dsp:txXfrm>
        <a:off x="7621857" y="1668688"/>
        <a:ext cx="896262" cy="2063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4D24-0692-46D5-9E36-AB3BF868A960}">
      <dsp:nvSpPr>
        <dsp:cNvPr id="0" name=""/>
        <dsp:cNvSpPr/>
      </dsp:nvSpPr>
      <dsp:spPr>
        <a:xfrm>
          <a:off x="1031187" y="288045"/>
          <a:ext cx="6506949" cy="482458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245E2-4AC5-4835-8F33-AF0D71FA7EE8}">
      <dsp:nvSpPr>
        <dsp:cNvPr id="0" name=""/>
        <dsp:cNvSpPr/>
      </dsp:nvSpPr>
      <dsp:spPr>
        <a:xfrm>
          <a:off x="808519" y="900519"/>
          <a:ext cx="993234" cy="108050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原料供应商</a:t>
          </a:r>
          <a:endParaRPr lang="zh-CN" altLang="en-US" sz="1500" kern="1200" dirty="0"/>
        </a:p>
      </dsp:txBody>
      <dsp:txXfrm>
        <a:off x="857005" y="949005"/>
        <a:ext cx="896262" cy="983530"/>
      </dsp:txXfrm>
    </dsp:sp>
    <dsp:sp modelId="{EA4357B4-B3F7-4DA7-BF7F-030BAF52E349}">
      <dsp:nvSpPr>
        <dsp:cNvPr id="0" name=""/>
        <dsp:cNvSpPr/>
      </dsp:nvSpPr>
      <dsp:spPr>
        <a:xfrm>
          <a:off x="805213" y="1980654"/>
          <a:ext cx="993234" cy="1224505"/>
        </a:xfrm>
        <a:prstGeom prst="roundRect">
          <a:avLst/>
        </a:prstGeom>
        <a:solidFill>
          <a:schemeClr val="accent6">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模具供应商</a:t>
          </a:r>
          <a:endParaRPr lang="zh-CN" altLang="en-US" sz="1500" kern="1200" dirty="0"/>
        </a:p>
      </dsp:txBody>
      <dsp:txXfrm>
        <a:off x="853699" y="2029140"/>
        <a:ext cx="896262" cy="1127533"/>
      </dsp:txXfrm>
    </dsp:sp>
    <dsp:sp modelId="{ED801FFC-F78B-47DD-8EDA-F7EB0E843DEE}">
      <dsp:nvSpPr>
        <dsp:cNvPr id="0" name=""/>
        <dsp:cNvSpPr/>
      </dsp:nvSpPr>
      <dsp:spPr>
        <a:xfrm>
          <a:off x="805213" y="3204771"/>
          <a:ext cx="993234" cy="1224505"/>
        </a:xfrm>
        <a:prstGeom prst="roundRect">
          <a:avLst/>
        </a:prstGeom>
        <a:solidFill>
          <a:schemeClr val="accent6">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零部件供应商</a:t>
          </a:r>
          <a:endParaRPr lang="zh-CN" altLang="en-US" sz="1500" kern="1200" dirty="0"/>
        </a:p>
      </dsp:txBody>
      <dsp:txXfrm>
        <a:off x="853699" y="3253257"/>
        <a:ext cx="896262" cy="1127533"/>
      </dsp:txXfrm>
    </dsp:sp>
    <dsp:sp modelId="{40BD040E-4F0B-4302-AB4A-28854B6A710D}">
      <dsp:nvSpPr>
        <dsp:cNvPr id="0" name=""/>
        <dsp:cNvSpPr/>
      </dsp:nvSpPr>
      <dsp:spPr>
        <a:xfrm>
          <a:off x="1862768" y="2088484"/>
          <a:ext cx="993234" cy="1296118"/>
        </a:xfrm>
        <a:prstGeom prst="roundRect">
          <a:avLst/>
        </a:prstGeom>
        <a:solidFill>
          <a:schemeClr val="accent6">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产品装配工厂</a:t>
          </a:r>
          <a:endParaRPr lang="zh-CN" altLang="en-US" sz="1600" kern="1200" dirty="0"/>
        </a:p>
      </dsp:txBody>
      <dsp:txXfrm>
        <a:off x="1911254" y="2136970"/>
        <a:ext cx="896262" cy="1199146"/>
      </dsp:txXfrm>
    </dsp:sp>
    <dsp:sp modelId="{9B8261AA-419F-452D-AC05-CBB97160CD87}">
      <dsp:nvSpPr>
        <dsp:cNvPr id="0" name=""/>
        <dsp:cNvSpPr/>
      </dsp:nvSpPr>
      <dsp:spPr>
        <a:xfrm>
          <a:off x="3313066" y="1620202"/>
          <a:ext cx="993234" cy="2160270"/>
        </a:xfrm>
        <a:prstGeom prst="roundRect">
          <a:avLst/>
        </a:prstGeom>
        <a:solidFill>
          <a:srgbClr val="3366CC">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t>盾驰</a:t>
          </a:r>
          <a:endParaRPr lang="zh-CN" altLang="en-US" sz="3600" kern="1200" dirty="0"/>
        </a:p>
      </dsp:txBody>
      <dsp:txXfrm>
        <a:off x="3361552" y="1668688"/>
        <a:ext cx="896262" cy="2063298"/>
      </dsp:txXfrm>
    </dsp:sp>
    <dsp:sp modelId="{8BA7179C-5191-4BC8-9242-97DC199A42BB}">
      <dsp:nvSpPr>
        <dsp:cNvPr id="0" name=""/>
        <dsp:cNvSpPr/>
      </dsp:nvSpPr>
      <dsp:spPr>
        <a:xfrm>
          <a:off x="4753225" y="1620202"/>
          <a:ext cx="993234" cy="2160270"/>
        </a:xfrm>
        <a:prstGeom prst="roundRect">
          <a:avLst/>
        </a:prstGeom>
        <a:solidFill>
          <a:schemeClr val="accent6">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委托企业（</a:t>
          </a:r>
          <a:r>
            <a:rPr lang="en-US" altLang="zh-CN" sz="1500" kern="1200" dirty="0" smtClean="0"/>
            <a:t>RIWALL\GARLAN</a:t>
          </a:r>
          <a:r>
            <a:rPr lang="zh-CN" altLang="en-US" sz="1500" kern="1200" dirty="0" smtClean="0"/>
            <a:t>）</a:t>
          </a:r>
          <a:endParaRPr lang="zh-CN" altLang="en-US" sz="1500" kern="1200" dirty="0"/>
        </a:p>
      </dsp:txBody>
      <dsp:txXfrm>
        <a:off x="4801711" y="1668688"/>
        <a:ext cx="896262" cy="2063298"/>
      </dsp:txXfrm>
    </dsp:sp>
    <dsp:sp modelId="{96934600-9014-45FC-9B52-917323EFC6A9}">
      <dsp:nvSpPr>
        <dsp:cNvPr id="0" name=""/>
        <dsp:cNvSpPr/>
      </dsp:nvSpPr>
      <dsp:spPr>
        <a:xfrm>
          <a:off x="6193383" y="1620202"/>
          <a:ext cx="993234" cy="2160270"/>
        </a:xfrm>
        <a:prstGeom prst="roundRect">
          <a:avLst/>
        </a:prstGeom>
        <a:solidFill>
          <a:schemeClr val="accent6">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零售终端</a:t>
          </a:r>
          <a:endParaRPr lang="zh-CN" altLang="en-US" sz="1500" kern="1200" dirty="0"/>
        </a:p>
      </dsp:txBody>
      <dsp:txXfrm>
        <a:off x="6241869" y="1668688"/>
        <a:ext cx="896262" cy="2063298"/>
      </dsp:txXfrm>
    </dsp:sp>
    <dsp:sp modelId="{6C93BF0B-0FB2-4000-A2D9-60FD35AB7F5D}">
      <dsp:nvSpPr>
        <dsp:cNvPr id="0" name=""/>
        <dsp:cNvSpPr/>
      </dsp:nvSpPr>
      <dsp:spPr>
        <a:xfrm>
          <a:off x="7573371" y="1620202"/>
          <a:ext cx="993234" cy="2160270"/>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b="1" kern="1200" dirty="0" smtClean="0"/>
            <a:t>消费者</a:t>
          </a:r>
          <a:endParaRPr lang="zh-CN" altLang="en-US" sz="3200" b="1" kern="1200" dirty="0"/>
        </a:p>
      </dsp:txBody>
      <dsp:txXfrm>
        <a:off x="7621857" y="1668688"/>
        <a:ext cx="896262" cy="2063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4D24-0692-46D5-9E36-AB3BF868A960}">
      <dsp:nvSpPr>
        <dsp:cNvPr id="0" name=""/>
        <dsp:cNvSpPr/>
      </dsp:nvSpPr>
      <dsp:spPr>
        <a:xfrm>
          <a:off x="1031187" y="288045"/>
          <a:ext cx="6506949" cy="482458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245E2-4AC5-4835-8F33-AF0D71FA7EE8}">
      <dsp:nvSpPr>
        <dsp:cNvPr id="0" name=""/>
        <dsp:cNvSpPr/>
      </dsp:nvSpPr>
      <dsp:spPr>
        <a:xfrm>
          <a:off x="808519" y="900519"/>
          <a:ext cx="993234" cy="108050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原料供应商</a:t>
          </a:r>
          <a:endParaRPr lang="zh-CN" altLang="en-US" sz="1500" kern="1200" dirty="0"/>
        </a:p>
      </dsp:txBody>
      <dsp:txXfrm>
        <a:off x="857005" y="949005"/>
        <a:ext cx="896262" cy="983530"/>
      </dsp:txXfrm>
    </dsp:sp>
    <dsp:sp modelId="{EA4357B4-B3F7-4DA7-BF7F-030BAF52E349}">
      <dsp:nvSpPr>
        <dsp:cNvPr id="0" name=""/>
        <dsp:cNvSpPr/>
      </dsp:nvSpPr>
      <dsp:spPr>
        <a:xfrm>
          <a:off x="805213" y="1980654"/>
          <a:ext cx="993234" cy="1224505"/>
        </a:xfrm>
        <a:prstGeom prst="roundRect">
          <a:avLst/>
        </a:prstGeom>
        <a:solidFill>
          <a:schemeClr val="accent6">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模具供应商</a:t>
          </a:r>
          <a:endParaRPr lang="zh-CN" altLang="en-US" sz="1500" kern="1200" dirty="0"/>
        </a:p>
      </dsp:txBody>
      <dsp:txXfrm>
        <a:off x="853699" y="2029140"/>
        <a:ext cx="896262" cy="1127533"/>
      </dsp:txXfrm>
    </dsp:sp>
    <dsp:sp modelId="{ED801FFC-F78B-47DD-8EDA-F7EB0E843DEE}">
      <dsp:nvSpPr>
        <dsp:cNvPr id="0" name=""/>
        <dsp:cNvSpPr/>
      </dsp:nvSpPr>
      <dsp:spPr>
        <a:xfrm>
          <a:off x="805213" y="3204771"/>
          <a:ext cx="993234" cy="1224505"/>
        </a:xfrm>
        <a:prstGeom prst="roundRect">
          <a:avLst/>
        </a:prstGeom>
        <a:solidFill>
          <a:schemeClr val="accent6">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零部件供应商</a:t>
          </a:r>
          <a:endParaRPr lang="zh-CN" altLang="en-US" sz="1500" kern="1200" dirty="0"/>
        </a:p>
      </dsp:txBody>
      <dsp:txXfrm>
        <a:off x="853699" y="3253257"/>
        <a:ext cx="896262" cy="1127533"/>
      </dsp:txXfrm>
    </dsp:sp>
    <dsp:sp modelId="{40BD040E-4F0B-4302-AB4A-28854B6A710D}">
      <dsp:nvSpPr>
        <dsp:cNvPr id="0" name=""/>
        <dsp:cNvSpPr/>
      </dsp:nvSpPr>
      <dsp:spPr>
        <a:xfrm>
          <a:off x="1862768" y="2088484"/>
          <a:ext cx="993234" cy="1296118"/>
        </a:xfrm>
        <a:prstGeom prst="roundRect">
          <a:avLst/>
        </a:prstGeom>
        <a:solidFill>
          <a:schemeClr val="accent6">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产品装配工厂</a:t>
          </a:r>
          <a:endParaRPr lang="zh-CN" altLang="en-US" sz="1600" kern="1200" dirty="0"/>
        </a:p>
      </dsp:txBody>
      <dsp:txXfrm>
        <a:off x="1911254" y="2136970"/>
        <a:ext cx="896262" cy="1199146"/>
      </dsp:txXfrm>
    </dsp:sp>
    <dsp:sp modelId="{9B8261AA-419F-452D-AC05-CBB97160CD87}">
      <dsp:nvSpPr>
        <dsp:cNvPr id="0" name=""/>
        <dsp:cNvSpPr/>
      </dsp:nvSpPr>
      <dsp:spPr>
        <a:xfrm>
          <a:off x="3313066" y="1620202"/>
          <a:ext cx="993234" cy="2160270"/>
        </a:xfrm>
        <a:prstGeom prst="roundRect">
          <a:avLst/>
        </a:prstGeom>
        <a:solidFill>
          <a:srgbClr val="3366CC">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t>盾驰</a:t>
          </a:r>
          <a:endParaRPr lang="zh-CN" altLang="en-US" sz="3600" kern="1200" dirty="0"/>
        </a:p>
      </dsp:txBody>
      <dsp:txXfrm>
        <a:off x="3361552" y="1668688"/>
        <a:ext cx="896262" cy="2063298"/>
      </dsp:txXfrm>
    </dsp:sp>
    <dsp:sp modelId="{8BA7179C-5191-4BC8-9242-97DC199A42BB}">
      <dsp:nvSpPr>
        <dsp:cNvPr id="0" name=""/>
        <dsp:cNvSpPr/>
      </dsp:nvSpPr>
      <dsp:spPr>
        <a:xfrm>
          <a:off x="4753225" y="1620202"/>
          <a:ext cx="993234" cy="2160270"/>
        </a:xfrm>
        <a:prstGeom prst="roundRect">
          <a:avLst/>
        </a:prstGeom>
        <a:solidFill>
          <a:schemeClr val="accent6">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委托企业（</a:t>
          </a:r>
          <a:r>
            <a:rPr lang="en-US" altLang="zh-CN" sz="1500" kern="1200" dirty="0" smtClean="0"/>
            <a:t>RIWALL\GARLAN</a:t>
          </a:r>
          <a:r>
            <a:rPr lang="zh-CN" altLang="en-US" sz="1500" kern="1200" dirty="0" smtClean="0"/>
            <a:t>）</a:t>
          </a:r>
          <a:endParaRPr lang="zh-CN" altLang="en-US" sz="1500" kern="1200" dirty="0"/>
        </a:p>
      </dsp:txBody>
      <dsp:txXfrm>
        <a:off x="4801711" y="1668688"/>
        <a:ext cx="896262" cy="2063298"/>
      </dsp:txXfrm>
    </dsp:sp>
    <dsp:sp modelId="{96934600-9014-45FC-9B52-917323EFC6A9}">
      <dsp:nvSpPr>
        <dsp:cNvPr id="0" name=""/>
        <dsp:cNvSpPr/>
      </dsp:nvSpPr>
      <dsp:spPr>
        <a:xfrm>
          <a:off x="6193383" y="1620202"/>
          <a:ext cx="993234" cy="2160270"/>
        </a:xfrm>
        <a:prstGeom prst="roundRect">
          <a:avLst/>
        </a:prstGeom>
        <a:solidFill>
          <a:schemeClr val="accent6">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零售终端</a:t>
          </a:r>
          <a:endParaRPr lang="zh-CN" altLang="en-US" sz="1500" kern="1200" dirty="0"/>
        </a:p>
      </dsp:txBody>
      <dsp:txXfrm>
        <a:off x="6241869" y="1668688"/>
        <a:ext cx="896262" cy="2063298"/>
      </dsp:txXfrm>
    </dsp:sp>
    <dsp:sp modelId="{6C93BF0B-0FB2-4000-A2D9-60FD35AB7F5D}">
      <dsp:nvSpPr>
        <dsp:cNvPr id="0" name=""/>
        <dsp:cNvSpPr/>
      </dsp:nvSpPr>
      <dsp:spPr>
        <a:xfrm>
          <a:off x="7573371" y="1620202"/>
          <a:ext cx="993234" cy="2160270"/>
        </a:xfrm>
        <a:prstGeom prst="roundRect">
          <a:avLst/>
        </a:prstGeom>
        <a:solidFill>
          <a:schemeClr val="accent6">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b="1" kern="1200" dirty="0" smtClean="0"/>
            <a:t>消费者</a:t>
          </a:r>
          <a:endParaRPr lang="zh-CN" altLang="en-US" sz="3200" b="1" kern="1200" dirty="0"/>
        </a:p>
      </dsp:txBody>
      <dsp:txXfrm>
        <a:off x="7621857" y="1668688"/>
        <a:ext cx="896262" cy="20632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C4D24-0692-46D5-9E36-AB3BF868A960}">
      <dsp:nvSpPr>
        <dsp:cNvPr id="0" name=""/>
        <dsp:cNvSpPr/>
      </dsp:nvSpPr>
      <dsp:spPr>
        <a:xfrm>
          <a:off x="1031187" y="288045"/>
          <a:ext cx="6506949" cy="482458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245E2-4AC5-4835-8F33-AF0D71FA7EE8}">
      <dsp:nvSpPr>
        <dsp:cNvPr id="0" name=""/>
        <dsp:cNvSpPr/>
      </dsp:nvSpPr>
      <dsp:spPr>
        <a:xfrm>
          <a:off x="808519" y="900519"/>
          <a:ext cx="993234" cy="1080502"/>
        </a:xfrm>
        <a:prstGeom prst="roundRect">
          <a:avLst/>
        </a:prstGeom>
        <a:solidFill>
          <a:schemeClr val="accent6">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原料供应商</a:t>
          </a:r>
          <a:endParaRPr lang="zh-CN" altLang="en-US" sz="1500" kern="1200" dirty="0"/>
        </a:p>
      </dsp:txBody>
      <dsp:txXfrm>
        <a:off x="857005" y="949005"/>
        <a:ext cx="896262" cy="983530"/>
      </dsp:txXfrm>
    </dsp:sp>
    <dsp:sp modelId="{EA4357B4-B3F7-4DA7-BF7F-030BAF52E349}">
      <dsp:nvSpPr>
        <dsp:cNvPr id="0" name=""/>
        <dsp:cNvSpPr/>
      </dsp:nvSpPr>
      <dsp:spPr>
        <a:xfrm>
          <a:off x="805213" y="1980654"/>
          <a:ext cx="993234" cy="1224505"/>
        </a:xfrm>
        <a:prstGeom prst="roundRect">
          <a:avLst/>
        </a:prstGeom>
        <a:solidFill>
          <a:schemeClr val="accent6">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模具供应商</a:t>
          </a:r>
          <a:endParaRPr lang="zh-CN" altLang="en-US" sz="1500" kern="1200" dirty="0"/>
        </a:p>
      </dsp:txBody>
      <dsp:txXfrm>
        <a:off x="853699" y="2029140"/>
        <a:ext cx="896262" cy="1127533"/>
      </dsp:txXfrm>
    </dsp:sp>
    <dsp:sp modelId="{ED801FFC-F78B-47DD-8EDA-F7EB0E843DEE}">
      <dsp:nvSpPr>
        <dsp:cNvPr id="0" name=""/>
        <dsp:cNvSpPr/>
      </dsp:nvSpPr>
      <dsp:spPr>
        <a:xfrm>
          <a:off x="805213" y="3204771"/>
          <a:ext cx="993234" cy="1224505"/>
        </a:xfrm>
        <a:prstGeom prst="roundRect">
          <a:avLst/>
        </a:prstGeom>
        <a:solidFill>
          <a:schemeClr val="accent6">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零部件供应商</a:t>
          </a:r>
          <a:endParaRPr lang="zh-CN" altLang="en-US" sz="1500" kern="1200" dirty="0"/>
        </a:p>
      </dsp:txBody>
      <dsp:txXfrm>
        <a:off x="853699" y="3253257"/>
        <a:ext cx="896262" cy="1127533"/>
      </dsp:txXfrm>
    </dsp:sp>
    <dsp:sp modelId="{40BD040E-4F0B-4302-AB4A-28854B6A710D}">
      <dsp:nvSpPr>
        <dsp:cNvPr id="0" name=""/>
        <dsp:cNvSpPr/>
      </dsp:nvSpPr>
      <dsp:spPr>
        <a:xfrm>
          <a:off x="1862768" y="2088484"/>
          <a:ext cx="993234" cy="1296118"/>
        </a:xfrm>
        <a:prstGeom prst="roundRect">
          <a:avLst/>
        </a:prstGeom>
        <a:solidFill>
          <a:schemeClr val="accent6">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产品装配工厂</a:t>
          </a:r>
          <a:endParaRPr lang="zh-CN" altLang="en-US" sz="1600" kern="1200" dirty="0"/>
        </a:p>
      </dsp:txBody>
      <dsp:txXfrm>
        <a:off x="1911254" y="2136970"/>
        <a:ext cx="896262" cy="1199146"/>
      </dsp:txXfrm>
    </dsp:sp>
    <dsp:sp modelId="{9B8261AA-419F-452D-AC05-CBB97160CD87}">
      <dsp:nvSpPr>
        <dsp:cNvPr id="0" name=""/>
        <dsp:cNvSpPr/>
      </dsp:nvSpPr>
      <dsp:spPr>
        <a:xfrm>
          <a:off x="3313066" y="1620202"/>
          <a:ext cx="993234" cy="2160270"/>
        </a:xfrm>
        <a:prstGeom prst="roundRect">
          <a:avLst/>
        </a:prstGeom>
        <a:solidFill>
          <a:srgbClr val="3366CC">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t>盾驰</a:t>
          </a:r>
          <a:endParaRPr lang="zh-CN" altLang="en-US" sz="3600" kern="1200" dirty="0"/>
        </a:p>
      </dsp:txBody>
      <dsp:txXfrm>
        <a:off x="3361552" y="1668688"/>
        <a:ext cx="896262" cy="2063298"/>
      </dsp:txXfrm>
    </dsp:sp>
    <dsp:sp modelId="{8BA7179C-5191-4BC8-9242-97DC199A42BB}">
      <dsp:nvSpPr>
        <dsp:cNvPr id="0" name=""/>
        <dsp:cNvSpPr/>
      </dsp:nvSpPr>
      <dsp:spPr>
        <a:xfrm>
          <a:off x="4753225" y="1620202"/>
          <a:ext cx="993234" cy="2160270"/>
        </a:xfrm>
        <a:prstGeom prst="roundRect">
          <a:avLst/>
        </a:prstGeom>
        <a:solidFill>
          <a:schemeClr val="accent6">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委托企业（</a:t>
          </a:r>
          <a:r>
            <a:rPr lang="en-US" altLang="zh-CN" sz="1500" kern="1200" dirty="0" smtClean="0"/>
            <a:t>RIWALL\GARLAN</a:t>
          </a:r>
          <a:r>
            <a:rPr lang="zh-CN" altLang="en-US" sz="1500" kern="1200" dirty="0" smtClean="0"/>
            <a:t>）</a:t>
          </a:r>
          <a:endParaRPr lang="zh-CN" altLang="en-US" sz="1500" kern="1200" dirty="0"/>
        </a:p>
      </dsp:txBody>
      <dsp:txXfrm>
        <a:off x="4801711" y="1668688"/>
        <a:ext cx="896262" cy="2063298"/>
      </dsp:txXfrm>
    </dsp:sp>
    <dsp:sp modelId="{96934600-9014-45FC-9B52-917323EFC6A9}">
      <dsp:nvSpPr>
        <dsp:cNvPr id="0" name=""/>
        <dsp:cNvSpPr/>
      </dsp:nvSpPr>
      <dsp:spPr>
        <a:xfrm>
          <a:off x="6193383" y="1620202"/>
          <a:ext cx="993234" cy="2160270"/>
        </a:xfrm>
        <a:prstGeom prst="roundRect">
          <a:avLst/>
        </a:prstGeom>
        <a:solidFill>
          <a:schemeClr val="accent6">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t>零售终端</a:t>
          </a:r>
          <a:endParaRPr lang="zh-CN" altLang="en-US" sz="1500" kern="1200" dirty="0"/>
        </a:p>
      </dsp:txBody>
      <dsp:txXfrm>
        <a:off x="6241869" y="1668688"/>
        <a:ext cx="896262" cy="2063298"/>
      </dsp:txXfrm>
    </dsp:sp>
    <dsp:sp modelId="{6C93BF0B-0FB2-4000-A2D9-60FD35AB7F5D}">
      <dsp:nvSpPr>
        <dsp:cNvPr id="0" name=""/>
        <dsp:cNvSpPr/>
      </dsp:nvSpPr>
      <dsp:spPr>
        <a:xfrm>
          <a:off x="7573371" y="1620202"/>
          <a:ext cx="993234" cy="2160270"/>
        </a:xfrm>
        <a:prstGeom prst="roundRect">
          <a:avLst/>
        </a:prstGeom>
        <a:solidFill>
          <a:schemeClr val="accent6">
            <a:alpha val="90000"/>
            <a:hueOff val="0"/>
            <a:satOff val="0"/>
            <a:lumOff val="0"/>
            <a:alphaOff val="-40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eaVert"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b="1" kern="1200" dirty="0" smtClean="0"/>
            <a:t>消费者</a:t>
          </a:r>
          <a:endParaRPr lang="zh-CN" altLang="en-US" sz="3200" b="1" kern="1200" dirty="0"/>
        </a:p>
      </dsp:txBody>
      <dsp:txXfrm>
        <a:off x="7621857" y="1668688"/>
        <a:ext cx="896262" cy="20632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A6997-332D-41ED-86DE-8924CAAA050A}">
      <dsp:nvSpPr>
        <dsp:cNvPr id="0" name=""/>
        <dsp:cNvSpPr/>
      </dsp:nvSpPr>
      <dsp:spPr>
        <a:xfrm>
          <a:off x="3799770" y="1083"/>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3827907" y="29220"/>
        <a:ext cx="830477" cy="520114"/>
      </dsp:txXfrm>
    </dsp:sp>
    <dsp:sp modelId="{8E5DA9D0-9C80-4C0A-BA21-2FA7EAFF71EE}">
      <dsp:nvSpPr>
        <dsp:cNvPr id="0" name=""/>
        <dsp:cNvSpPr/>
      </dsp:nvSpPr>
      <dsp:spPr>
        <a:xfrm>
          <a:off x="1651163" y="289277"/>
          <a:ext cx="5183966" cy="5183966"/>
        </a:xfrm>
        <a:custGeom>
          <a:avLst/>
          <a:gdLst/>
          <a:ahLst/>
          <a:cxnLst/>
          <a:rect l="0" t="0" r="0" b="0"/>
          <a:pathLst>
            <a:path>
              <a:moveTo>
                <a:pt x="3040626" y="39122"/>
              </a:moveTo>
              <a:arcTo wR="2591983" hR="2591983" stAng="16798047" swAng="6962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700B5A-AA47-4779-A888-278B702DED3D}">
      <dsp:nvSpPr>
        <dsp:cNvPr id="0" name=""/>
        <dsp:cNvSpPr/>
      </dsp:nvSpPr>
      <dsp:spPr>
        <a:xfrm>
          <a:off x="5201102" y="412551"/>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5229239" y="440688"/>
        <a:ext cx="830477" cy="520114"/>
      </dsp:txXfrm>
    </dsp:sp>
    <dsp:sp modelId="{43D1C5CA-4D59-48C4-8EBC-3DE04B6E1971}">
      <dsp:nvSpPr>
        <dsp:cNvPr id="0" name=""/>
        <dsp:cNvSpPr/>
      </dsp:nvSpPr>
      <dsp:spPr>
        <a:xfrm>
          <a:off x="1651163" y="289277"/>
          <a:ext cx="5183966" cy="5183966"/>
        </a:xfrm>
        <a:custGeom>
          <a:avLst/>
          <a:gdLst/>
          <a:ahLst/>
          <a:cxnLst/>
          <a:rect l="0" t="0" r="0" b="0"/>
          <a:pathLst>
            <a:path>
              <a:moveTo>
                <a:pt x="4368253" y="704328"/>
              </a:moveTo>
              <a:arcTo wR="2591983" hR="2591983" stAng="18795524" swAng="88886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100F8D-F5F2-4C4B-A9D0-B651A03E8B27}">
      <dsp:nvSpPr>
        <dsp:cNvPr id="0" name=""/>
        <dsp:cNvSpPr/>
      </dsp:nvSpPr>
      <dsp:spPr>
        <a:xfrm>
          <a:off x="6157521" y="1516317"/>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6185658" y="1544454"/>
        <a:ext cx="830477" cy="520114"/>
      </dsp:txXfrm>
    </dsp:sp>
    <dsp:sp modelId="{230C60DE-374E-45AA-97FB-F2221237578D}">
      <dsp:nvSpPr>
        <dsp:cNvPr id="0" name=""/>
        <dsp:cNvSpPr/>
      </dsp:nvSpPr>
      <dsp:spPr>
        <a:xfrm>
          <a:off x="1651163" y="289277"/>
          <a:ext cx="5183966" cy="5183966"/>
        </a:xfrm>
        <a:custGeom>
          <a:avLst/>
          <a:gdLst/>
          <a:ahLst/>
          <a:cxnLst/>
          <a:rect l="0" t="0" r="0" b="0"/>
          <a:pathLst>
            <a:path>
              <a:moveTo>
                <a:pt x="5063760" y="1811794"/>
              </a:moveTo>
              <a:arcTo wR="2591983" hR="2591983" stAng="20548937" swAng="114645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EC87C2-34A1-477C-B523-099402879704}">
      <dsp:nvSpPr>
        <dsp:cNvPr id="0" name=""/>
        <dsp:cNvSpPr/>
      </dsp:nvSpPr>
      <dsp:spPr>
        <a:xfrm>
          <a:off x="6365371" y="2961944"/>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6393508" y="2990081"/>
        <a:ext cx="830477" cy="520114"/>
      </dsp:txXfrm>
    </dsp:sp>
    <dsp:sp modelId="{71F08D2B-997F-4FA7-A85B-C1AD4F42CD24}">
      <dsp:nvSpPr>
        <dsp:cNvPr id="0" name=""/>
        <dsp:cNvSpPr/>
      </dsp:nvSpPr>
      <dsp:spPr>
        <a:xfrm>
          <a:off x="1651163" y="289277"/>
          <a:ext cx="5183966" cy="5183966"/>
        </a:xfrm>
        <a:custGeom>
          <a:avLst/>
          <a:gdLst/>
          <a:ahLst/>
          <a:cxnLst/>
          <a:rect l="0" t="0" r="0" b="0"/>
          <a:pathLst>
            <a:path>
              <a:moveTo>
                <a:pt x="5097202" y="3257003"/>
              </a:moveTo>
              <a:arcTo wR="2591983" hR="2591983" stAng="891992" swAng="107315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E3B4CF-F6F5-4550-957B-98BE4AA06D44}">
      <dsp:nvSpPr>
        <dsp:cNvPr id="0" name=""/>
        <dsp:cNvSpPr/>
      </dsp:nvSpPr>
      <dsp:spPr>
        <a:xfrm>
          <a:off x="5758660" y="4290454"/>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5786797" y="4318591"/>
        <a:ext cx="830477" cy="520114"/>
      </dsp:txXfrm>
    </dsp:sp>
    <dsp:sp modelId="{1A1EDD53-03FB-4DFA-9561-5EE1984109EE}">
      <dsp:nvSpPr>
        <dsp:cNvPr id="0" name=""/>
        <dsp:cNvSpPr/>
      </dsp:nvSpPr>
      <dsp:spPr>
        <a:xfrm>
          <a:off x="1651163" y="289277"/>
          <a:ext cx="5183966" cy="5183966"/>
        </a:xfrm>
        <a:custGeom>
          <a:avLst/>
          <a:gdLst/>
          <a:ahLst/>
          <a:cxnLst/>
          <a:rect l="0" t="0" r="0" b="0"/>
          <a:pathLst>
            <a:path>
              <a:moveTo>
                <a:pt x="4253542" y="4581354"/>
              </a:moveTo>
              <a:arcTo wR="2591983" hR="2591983" stAng="3007845" swAng="76895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B65F47-A895-4E21-B87D-786F2C32AD1F}">
      <dsp:nvSpPr>
        <dsp:cNvPr id="0" name=""/>
        <dsp:cNvSpPr/>
      </dsp:nvSpPr>
      <dsp:spPr>
        <a:xfrm>
          <a:off x="4530016" y="5080056"/>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4558153" y="5108193"/>
        <a:ext cx="830477" cy="520114"/>
      </dsp:txXfrm>
    </dsp:sp>
    <dsp:sp modelId="{DB872D77-75A5-4E71-964A-BE5136856F8E}">
      <dsp:nvSpPr>
        <dsp:cNvPr id="0" name=""/>
        <dsp:cNvSpPr/>
      </dsp:nvSpPr>
      <dsp:spPr>
        <a:xfrm>
          <a:off x="1651163" y="289277"/>
          <a:ext cx="5183966" cy="5183966"/>
        </a:xfrm>
        <a:custGeom>
          <a:avLst/>
          <a:gdLst/>
          <a:ahLst/>
          <a:cxnLst/>
          <a:rect l="0" t="0" r="0" b="0"/>
          <a:pathLst>
            <a:path>
              <a:moveTo>
                <a:pt x="2873150" y="5168671"/>
              </a:moveTo>
              <a:arcTo wR="2591983" hR="2591983" stAng="5026352" swAng="74729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E2FACC-6175-435A-B612-55E1541C9CD5}">
      <dsp:nvSpPr>
        <dsp:cNvPr id="0" name=""/>
        <dsp:cNvSpPr/>
      </dsp:nvSpPr>
      <dsp:spPr>
        <a:xfrm>
          <a:off x="3069524" y="5080056"/>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3097661" y="5108193"/>
        <a:ext cx="830477" cy="520114"/>
      </dsp:txXfrm>
    </dsp:sp>
    <dsp:sp modelId="{DCF26838-FB0C-4FCF-B33F-3FAD6B08A4FD}">
      <dsp:nvSpPr>
        <dsp:cNvPr id="0" name=""/>
        <dsp:cNvSpPr/>
      </dsp:nvSpPr>
      <dsp:spPr>
        <a:xfrm>
          <a:off x="1651163" y="289277"/>
          <a:ext cx="5183966" cy="5183966"/>
        </a:xfrm>
        <a:custGeom>
          <a:avLst/>
          <a:gdLst/>
          <a:ahLst/>
          <a:cxnLst/>
          <a:rect l="0" t="0" r="0" b="0"/>
          <a:pathLst>
            <a:path>
              <a:moveTo>
                <a:pt x="1413101" y="4900362"/>
              </a:moveTo>
              <a:arcTo wR="2591983" hR="2591983" stAng="7023195" swAng="76895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F3F8F2-3479-41EF-9772-259435FA3AAE}">
      <dsp:nvSpPr>
        <dsp:cNvPr id="0" name=""/>
        <dsp:cNvSpPr/>
      </dsp:nvSpPr>
      <dsp:spPr>
        <a:xfrm>
          <a:off x="1840880" y="4290454"/>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1869017" y="4318591"/>
        <a:ext cx="830477" cy="520114"/>
      </dsp:txXfrm>
    </dsp:sp>
    <dsp:sp modelId="{52A28F3C-7178-42AD-827D-2CE75F6D2E8A}">
      <dsp:nvSpPr>
        <dsp:cNvPr id="0" name=""/>
        <dsp:cNvSpPr/>
      </dsp:nvSpPr>
      <dsp:spPr>
        <a:xfrm>
          <a:off x="1651163" y="289277"/>
          <a:ext cx="5183966" cy="5183966"/>
        </a:xfrm>
        <a:custGeom>
          <a:avLst/>
          <a:gdLst/>
          <a:ahLst/>
          <a:cxnLst/>
          <a:rect l="0" t="0" r="0" b="0"/>
          <a:pathLst>
            <a:path>
              <a:moveTo>
                <a:pt x="412082" y="3994270"/>
              </a:moveTo>
              <a:arcTo wR="2591983" hR="2591983" stAng="8834858" swAng="107315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AAB0DD9-D29D-4C47-9A13-541EE3A6C051}">
      <dsp:nvSpPr>
        <dsp:cNvPr id="0" name=""/>
        <dsp:cNvSpPr/>
      </dsp:nvSpPr>
      <dsp:spPr>
        <a:xfrm>
          <a:off x="1234170" y="2961944"/>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1262307" y="2990081"/>
        <a:ext cx="830477" cy="520114"/>
      </dsp:txXfrm>
    </dsp:sp>
    <dsp:sp modelId="{5F9B300E-23CF-41D0-A9D1-FFBDA7FC1C7F}">
      <dsp:nvSpPr>
        <dsp:cNvPr id="0" name=""/>
        <dsp:cNvSpPr/>
      </dsp:nvSpPr>
      <dsp:spPr>
        <a:xfrm>
          <a:off x="1651163" y="289277"/>
          <a:ext cx="5183966" cy="5183966"/>
        </a:xfrm>
        <a:custGeom>
          <a:avLst/>
          <a:gdLst/>
          <a:ahLst/>
          <a:cxnLst/>
          <a:rect l="0" t="0" r="0" b="0"/>
          <a:pathLst>
            <a:path>
              <a:moveTo>
                <a:pt x="997" y="2663893"/>
              </a:moveTo>
              <a:arcTo wR="2591983" hR="2591983" stAng="10704613" swAng="114645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1BB1D70-2E14-4BCC-A727-5923986FEC4D}">
      <dsp:nvSpPr>
        <dsp:cNvPr id="0" name=""/>
        <dsp:cNvSpPr/>
      </dsp:nvSpPr>
      <dsp:spPr>
        <a:xfrm>
          <a:off x="1442020" y="1516317"/>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1470157" y="1544454"/>
        <a:ext cx="830477" cy="520114"/>
      </dsp:txXfrm>
    </dsp:sp>
    <dsp:sp modelId="{9E855350-3944-4A42-942A-8BFAAED8AB21}">
      <dsp:nvSpPr>
        <dsp:cNvPr id="0" name=""/>
        <dsp:cNvSpPr/>
      </dsp:nvSpPr>
      <dsp:spPr>
        <a:xfrm>
          <a:off x="1651163" y="289277"/>
          <a:ext cx="5183966" cy="5183966"/>
        </a:xfrm>
        <a:custGeom>
          <a:avLst/>
          <a:gdLst/>
          <a:ahLst/>
          <a:cxnLst/>
          <a:rect l="0" t="0" r="0" b="0"/>
          <a:pathLst>
            <a:path>
              <a:moveTo>
                <a:pt x="392105" y="1221248"/>
              </a:moveTo>
              <a:arcTo wR="2591983" hR="2591983" stAng="12715611" swAng="88886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C70F1AA-6440-4524-8D39-DB33F73031FD}">
      <dsp:nvSpPr>
        <dsp:cNvPr id="0" name=""/>
        <dsp:cNvSpPr/>
      </dsp:nvSpPr>
      <dsp:spPr>
        <a:xfrm>
          <a:off x="2398438" y="412551"/>
          <a:ext cx="886751" cy="576388"/>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普通会员</a:t>
          </a:r>
          <a:endParaRPr lang="zh-CN" altLang="en-US" sz="1400" kern="1200" dirty="0"/>
        </a:p>
      </dsp:txBody>
      <dsp:txXfrm>
        <a:off x="2426575" y="440688"/>
        <a:ext cx="830477" cy="520114"/>
      </dsp:txXfrm>
    </dsp:sp>
    <dsp:sp modelId="{2B5A869B-5563-4395-92E2-9235BE45A83A}">
      <dsp:nvSpPr>
        <dsp:cNvPr id="0" name=""/>
        <dsp:cNvSpPr/>
      </dsp:nvSpPr>
      <dsp:spPr>
        <a:xfrm>
          <a:off x="1651163" y="289277"/>
          <a:ext cx="5183966" cy="5183966"/>
        </a:xfrm>
        <a:custGeom>
          <a:avLst/>
          <a:gdLst/>
          <a:ahLst/>
          <a:cxnLst/>
          <a:rect l="0" t="0" r="0" b="0"/>
          <a:pathLst>
            <a:path>
              <a:moveTo>
                <a:pt x="1638997" y="181548"/>
              </a:moveTo>
              <a:arcTo wR="2591983" hR="2591983" stAng="14905693" swAng="69626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F74E7-EEB5-4F8F-94C3-650383F56BAF}">
      <dsp:nvSpPr>
        <dsp:cNvPr id="0" name=""/>
        <dsp:cNvSpPr/>
      </dsp:nvSpPr>
      <dsp:spPr>
        <a:xfrm>
          <a:off x="1879203" y="1008416"/>
          <a:ext cx="2337593" cy="2337593"/>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zh-CN" altLang="en-US" sz="4700" kern="1200" dirty="0" smtClean="0"/>
            <a:t>俱乐部</a:t>
          </a:r>
          <a:endParaRPr lang="zh-CN" altLang="en-US" sz="4700" kern="1200" dirty="0"/>
        </a:p>
      </dsp:txBody>
      <dsp:txXfrm>
        <a:off x="2221536" y="1350749"/>
        <a:ext cx="1652927" cy="1652927"/>
      </dsp:txXfrm>
    </dsp:sp>
    <dsp:sp modelId="{F4C9C30F-6CBE-42A9-8944-F4C4E75B3883}">
      <dsp:nvSpPr>
        <dsp:cNvPr id="0" name=""/>
        <dsp:cNvSpPr/>
      </dsp:nvSpPr>
      <dsp:spPr>
        <a:xfrm>
          <a:off x="2463601" y="72120"/>
          <a:ext cx="1168796" cy="1168796"/>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bg1"/>
              </a:solidFill>
            </a:rPr>
            <a:t>会员代表</a:t>
          </a:r>
          <a:endParaRPr lang="zh-CN" altLang="en-US" sz="2300" kern="1200" dirty="0">
            <a:solidFill>
              <a:schemeClr val="bg1"/>
            </a:solidFill>
          </a:endParaRPr>
        </a:p>
      </dsp:txBody>
      <dsp:txXfrm>
        <a:off x="2634767" y="243286"/>
        <a:ext cx="826464" cy="826464"/>
      </dsp:txXfrm>
    </dsp:sp>
    <dsp:sp modelId="{94B66682-1038-4180-8205-B41445053F46}">
      <dsp:nvSpPr>
        <dsp:cNvPr id="0" name=""/>
        <dsp:cNvSpPr/>
      </dsp:nvSpPr>
      <dsp:spPr>
        <a:xfrm>
          <a:off x="3909868" y="1122894"/>
          <a:ext cx="1168796" cy="1168796"/>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bg1"/>
              </a:solidFill>
            </a:rPr>
            <a:t>会员代表</a:t>
          </a:r>
          <a:endParaRPr lang="zh-CN" altLang="en-US" sz="2300" kern="1200" dirty="0">
            <a:solidFill>
              <a:schemeClr val="bg1"/>
            </a:solidFill>
          </a:endParaRPr>
        </a:p>
      </dsp:txBody>
      <dsp:txXfrm>
        <a:off x="4081034" y="1294060"/>
        <a:ext cx="826464" cy="826464"/>
      </dsp:txXfrm>
    </dsp:sp>
    <dsp:sp modelId="{0FC09C40-7630-4FAE-A1F0-42158A39477F}">
      <dsp:nvSpPr>
        <dsp:cNvPr id="0" name=""/>
        <dsp:cNvSpPr/>
      </dsp:nvSpPr>
      <dsp:spPr>
        <a:xfrm>
          <a:off x="3357443" y="2823082"/>
          <a:ext cx="1168796" cy="1168796"/>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bg1"/>
              </a:solidFill>
            </a:rPr>
            <a:t>会员代表</a:t>
          </a:r>
          <a:endParaRPr lang="zh-CN" altLang="en-US" sz="2300" kern="1200" dirty="0">
            <a:solidFill>
              <a:schemeClr val="bg1"/>
            </a:solidFill>
          </a:endParaRPr>
        </a:p>
      </dsp:txBody>
      <dsp:txXfrm>
        <a:off x="3528609" y="2994248"/>
        <a:ext cx="826464" cy="826464"/>
      </dsp:txXfrm>
    </dsp:sp>
    <dsp:sp modelId="{B807535D-B063-443C-B704-86D495D1ED1F}">
      <dsp:nvSpPr>
        <dsp:cNvPr id="0" name=""/>
        <dsp:cNvSpPr/>
      </dsp:nvSpPr>
      <dsp:spPr>
        <a:xfrm>
          <a:off x="1569759" y="2823082"/>
          <a:ext cx="1168796" cy="1168796"/>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bg1"/>
              </a:solidFill>
            </a:rPr>
            <a:t>会员代表</a:t>
          </a:r>
          <a:endParaRPr lang="zh-CN" altLang="en-US" sz="2300" kern="1200" dirty="0">
            <a:solidFill>
              <a:schemeClr val="bg1"/>
            </a:solidFill>
          </a:endParaRPr>
        </a:p>
      </dsp:txBody>
      <dsp:txXfrm>
        <a:off x="1740925" y="2994248"/>
        <a:ext cx="826464" cy="826464"/>
      </dsp:txXfrm>
    </dsp:sp>
    <dsp:sp modelId="{B4E4A309-CEAF-4467-A504-E35D14DAE040}">
      <dsp:nvSpPr>
        <dsp:cNvPr id="0" name=""/>
        <dsp:cNvSpPr/>
      </dsp:nvSpPr>
      <dsp:spPr>
        <a:xfrm>
          <a:off x="1017334" y="1122894"/>
          <a:ext cx="1168796" cy="1168796"/>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solidFill>
                <a:schemeClr val="bg1"/>
              </a:solidFill>
            </a:rPr>
            <a:t>会员代表</a:t>
          </a:r>
          <a:endParaRPr lang="zh-CN" altLang="en-US" sz="2300" kern="1200" dirty="0">
            <a:solidFill>
              <a:schemeClr val="bg1"/>
            </a:solidFill>
          </a:endParaRPr>
        </a:p>
      </dsp:txBody>
      <dsp:txXfrm>
        <a:off x="1188500" y="1294060"/>
        <a:ext cx="826464" cy="826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C65FB-6444-488E-920D-EE1EF5EE3F51}">
      <dsp:nvSpPr>
        <dsp:cNvPr id="0" name=""/>
        <dsp:cNvSpPr/>
      </dsp:nvSpPr>
      <dsp:spPr>
        <a:xfrm>
          <a:off x="0" y="4415039"/>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最终消费者</a:t>
          </a:r>
          <a:endParaRPr lang="zh-CN" altLang="en-US" sz="1800" kern="1200" dirty="0"/>
        </a:p>
      </dsp:txBody>
      <dsp:txXfrm>
        <a:off x="0" y="4415039"/>
        <a:ext cx="2570797" cy="571567"/>
      </dsp:txXfrm>
    </dsp:sp>
    <dsp:sp modelId="{88B1A269-AE42-4CEA-9912-8E490DD89989}">
      <dsp:nvSpPr>
        <dsp:cNvPr id="0" name=""/>
        <dsp:cNvSpPr/>
      </dsp:nvSpPr>
      <dsp:spPr>
        <a:xfrm>
          <a:off x="0" y="3748210"/>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销售</a:t>
          </a:r>
          <a:r>
            <a:rPr lang="en-US" altLang="zh-CN" sz="1800" kern="1200" dirty="0" smtClean="0"/>
            <a:t>(</a:t>
          </a:r>
          <a:r>
            <a:rPr lang="zh-CN" altLang="en-US" sz="1800" kern="1200" dirty="0" smtClean="0"/>
            <a:t>外勤</a:t>
          </a:r>
          <a:r>
            <a:rPr lang="en-US" altLang="zh-CN" sz="1800" kern="1200" dirty="0" smtClean="0"/>
            <a:t>)</a:t>
          </a:r>
          <a:endParaRPr lang="zh-CN" altLang="en-US" sz="1800" kern="1200" dirty="0"/>
        </a:p>
      </dsp:txBody>
      <dsp:txXfrm>
        <a:off x="0" y="3748210"/>
        <a:ext cx="2570797" cy="571567"/>
      </dsp:txXfrm>
    </dsp:sp>
    <dsp:sp modelId="{703845C6-90AF-4C8B-B537-E33FAC15E7CC}">
      <dsp:nvSpPr>
        <dsp:cNvPr id="0" name=""/>
        <dsp:cNvSpPr/>
      </dsp:nvSpPr>
      <dsp:spPr>
        <a:xfrm>
          <a:off x="0" y="3081382"/>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销售</a:t>
          </a:r>
          <a:r>
            <a:rPr lang="en-US" altLang="zh-CN" sz="1800" kern="1200" dirty="0" smtClean="0"/>
            <a:t>(</a:t>
          </a:r>
          <a:r>
            <a:rPr lang="zh-CN" altLang="en-US" sz="1800" kern="1200" dirty="0" smtClean="0"/>
            <a:t>外勤</a:t>
          </a:r>
          <a:r>
            <a:rPr lang="en-US" altLang="zh-CN" sz="1800" kern="1200" dirty="0" smtClean="0"/>
            <a:t>)</a:t>
          </a:r>
          <a:endParaRPr lang="zh-CN" altLang="en-US" sz="1800" kern="1200" dirty="0"/>
        </a:p>
      </dsp:txBody>
      <dsp:txXfrm>
        <a:off x="0" y="3081382"/>
        <a:ext cx="2570797" cy="571567"/>
      </dsp:txXfrm>
    </dsp:sp>
    <dsp:sp modelId="{42FA5917-6D26-49AC-95E0-2A8535DD9446}">
      <dsp:nvSpPr>
        <dsp:cNvPr id="0" name=""/>
        <dsp:cNvSpPr/>
      </dsp:nvSpPr>
      <dsp:spPr>
        <a:xfrm>
          <a:off x="0" y="2414553"/>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销售</a:t>
          </a:r>
          <a:r>
            <a:rPr lang="en-US" altLang="zh-CN" sz="1800" kern="1200" dirty="0" smtClean="0"/>
            <a:t>(</a:t>
          </a:r>
          <a:r>
            <a:rPr lang="zh-CN" altLang="en-US" sz="1800" kern="1200" dirty="0" smtClean="0"/>
            <a:t>外勤</a:t>
          </a:r>
          <a:r>
            <a:rPr lang="en-US" altLang="zh-CN" sz="1800" kern="1200" dirty="0" smtClean="0"/>
            <a:t>)</a:t>
          </a:r>
          <a:endParaRPr lang="zh-CN" altLang="en-US" sz="1800" kern="1200" dirty="0"/>
        </a:p>
      </dsp:txBody>
      <dsp:txXfrm>
        <a:off x="0" y="2414553"/>
        <a:ext cx="2570797" cy="571567"/>
      </dsp:txXfrm>
    </dsp:sp>
    <dsp:sp modelId="{24495077-81FE-4A5F-A443-D30B89521486}">
      <dsp:nvSpPr>
        <dsp:cNvPr id="0" name=""/>
        <dsp:cNvSpPr/>
      </dsp:nvSpPr>
      <dsp:spPr>
        <a:xfrm>
          <a:off x="0" y="1747725"/>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地方（加盟为主）</a:t>
          </a:r>
          <a:endParaRPr lang="zh-CN" altLang="en-US" sz="1800" kern="1200" dirty="0"/>
        </a:p>
      </dsp:txBody>
      <dsp:txXfrm>
        <a:off x="0" y="1747725"/>
        <a:ext cx="2570797" cy="571567"/>
      </dsp:txXfrm>
    </dsp:sp>
    <dsp:sp modelId="{6FAA6C24-BE64-4B1E-90F3-2D5DC95C8E99}">
      <dsp:nvSpPr>
        <dsp:cNvPr id="0" name=""/>
        <dsp:cNvSpPr/>
      </dsp:nvSpPr>
      <dsp:spPr>
        <a:xfrm>
          <a:off x="0" y="1080896"/>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片区</a:t>
          </a:r>
          <a:endParaRPr lang="zh-CN" altLang="en-US" sz="1800" kern="1200" dirty="0"/>
        </a:p>
      </dsp:txBody>
      <dsp:txXfrm>
        <a:off x="0" y="1080896"/>
        <a:ext cx="2570797" cy="571567"/>
      </dsp:txXfrm>
    </dsp:sp>
    <dsp:sp modelId="{E12D193F-F813-4DF3-87C4-741DFC023334}">
      <dsp:nvSpPr>
        <dsp:cNvPr id="0" name=""/>
        <dsp:cNvSpPr/>
      </dsp:nvSpPr>
      <dsp:spPr>
        <a:xfrm>
          <a:off x="0" y="414068"/>
          <a:ext cx="8569325" cy="5715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全国</a:t>
          </a:r>
          <a:endParaRPr lang="zh-CN" altLang="en-US" sz="1800" kern="1200" dirty="0"/>
        </a:p>
      </dsp:txBody>
      <dsp:txXfrm>
        <a:off x="0" y="414068"/>
        <a:ext cx="2570797" cy="571567"/>
      </dsp:txXfrm>
    </dsp:sp>
    <dsp:sp modelId="{D5441587-2F28-4C6F-BDBA-6EAA7A616A2E}">
      <dsp:nvSpPr>
        <dsp:cNvPr id="0" name=""/>
        <dsp:cNvSpPr/>
      </dsp:nvSpPr>
      <dsp:spPr>
        <a:xfrm>
          <a:off x="6694483" y="461698"/>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总公司</a:t>
          </a:r>
          <a:endParaRPr lang="zh-CN" altLang="en-US" sz="900" kern="1200" dirty="0"/>
        </a:p>
      </dsp:txBody>
      <dsp:txXfrm>
        <a:off x="6708434" y="475649"/>
        <a:ext cx="686557" cy="448404"/>
      </dsp:txXfrm>
    </dsp:sp>
    <dsp:sp modelId="{8CECEB59-53C0-448B-957F-BF990A313317}">
      <dsp:nvSpPr>
        <dsp:cNvPr id="0" name=""/>
        <dsp:cNvSpPr/>
      </dsp:nvSpPr>
      <dsp:spPr>
        <a:xfrm>
          <a:off x="6064866" y="938005"/>
          <a:ext cx="986846" cy="190522"/>
        </a:xfrm>
        <a:custGeom>
          <a:avLst/>
          <a:gdLst/>
          <a:ahLst/>
          <a:cxnLst/>
          <a:rect l="0" t="0" r="0" b="0"/>
          <a:pathLst>
            <a:path>
              <a:moveTo>
                <a:pt x="986846" y="0"/>
              </a:moveTo>
              <a:lnTo>
                <a:pt x="986846" y="95261"/>
              </a:lnTo>
              <a:lnTo>
                <a:pt x="0" y="95261"/>
              </a:lnTo>
              <a:lnTo>
                <a:pt x="0" y="19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DB044A-7ED2-4823-B429-6F8CF2D3C21D}">
      <dsp:nvSpPr>
        <dsp:cNvPr id="0" name=""/>
        <dsp:cNvSpPr/>
      </dsp:nvSpPr>
      <dsp:spPr>
        <a:xfrm>
          <a:off x="5707636" y="1128527"/>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分公司</a:t>
          </a:r>
          <a:endParaRPr lang="zh-CN" altLang="en-US" sz="900" kern="1200" dirty="0"/>
        </a:p>
      </dsp:txBody>
      <dsp:txXfrm>
        <a:off x="5721587" y="1142478"/>
        <a:ext cx="686557" cy="448404"/>
      </dsp:txXfrm>
    </dsp:sp>
    <dsp:sp modelId="{2C4223DC-5E73-40D5-8AD4-BA40122A4090}">
      <dsp:nvSpPr>
        <dsp:cNvPr id="0" name=""/>
        <dsp:cNvSpPr/>
      </dsp:nvSpPr>
      <dsp:spPr>
        <a:xfrm>
          <a:off x="5019969" y="1604833"/>
          <a:ext cx="1044896" cy="190522"/>
        </a:xfrm>
        <a:custGeom>
          <a:avLst/>
          <a:gdLst/>
          <a:ahLst/>
          <a:cxnLst/>
          <a:rect l="0" t="0" r="0" b="0"/>
          <a:pathLst>
            <a:path>
              <a:moveTo>
                <a:pt x="1044896" y="0"/>
              </a:moveTo>
              <a:lnTo>
                <a:pt x="1044896" y="95261"/>
              </a:lnTo>
              <a:lnTo>
                <a:pt x="0" y="95261"/>
              </a:lnTo>
              <a:lnTo>
                <a:pt x="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8D96AF-2ED6-4B74-99DB-2AB11BA6DE93}">
      <dsp:nvSpPr>
        <dsp:cNvPr id="0" name=""/>
        <dsp:cNvSpPr/>
      </dsp:nvSpPr>
      <dsp:spPr>
        <a:xfrm>
          <a:off x="4662740" y="1795355"/>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俱乐部</a:t>
          </a:r>
          <a:endParaRPr lang="zh-CN" altLang="en-US" sz="900" kern="1200" dirty="0"/>
        </a:p>
      </dsp:txBody>
      <dsp:txXfrm>
        <a:off x="4676691" y="1809306"/>
        <a:ext cx="686557" cy="448404"/>
      </dsp:txXfrm>
    </dsp:sp>
    <dsp:sp modelId="{5091C998-9AA1-4B4F-90FE-C70018BAC1E5}">
      <dsp:nvSpPr>
        <dsp:cNvPr id="0" name=""/>
        <dsp:cNvSpPr/>
      </dsp:nvSpPr>
      <dsp:spPr>
        <a:xfrm>
          <a:off x="3858973" y="2271662"/>
          <a:ext cx="1160996" cy="190522"/>
        </a:xfrm>
        <a:custGeom>
          <a:avLst/>
          <a:gdLst/>
          <a:ahLst/>
          <a:cxnLst/>
          <a:rect l="0" t="0" r="0" b="0"/>
          <a:pathLst>
            <a:path>
              <a:moveTo>
                <a:pt x="1160996" y="0"/>
              </a:moveTo>
              <a:lnTo>
                <a:pt x="1160996" y="95261"/>
              </a:lnTo>
              <a:lnTo>
                <a:pt x="0" y="95261"/>
              </a:lnTo>
              <a:lnTo>
                <a:pt x="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607149-8DE3-46D4-8979-D1BDC90A5CE6}">
      <dsp:nvSpPr>
        <dsp:cNvPr id="0" name=""/>
        <dsp:cNvSpPr/>
      </dsp:nvSpPr>
      <dsp:spPr>
        <a:xfrm>
          <a:off x="3501743" y="2462184"/>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总监</a:t>
          </a:r>
          <a:endParaRPr lang="zh-CN" altLang="en-US" sz="900" kern="1200" dirty="0"/>
        </a:p>
      </dsp:txBody>
      <dsp:txXfrm>
        <a:off x="3515694" y="2476135"/>
        <a:ext cx="686557" cy="448404"/>
      </dsp:txXfrm>
    </dsp:sp>
    <dsp:sp modelId="{284B8584-B27D-4215-BE38-A5289645063D}">
      <dsp:nvSpPr>
        <dsp:cNvPr id="0" name=""/>
        <dsp:cNvSpPr/>
      </dsp:nvSpPr>
      <dsp:spPr>
        <a:xfrm>
          <a:off x="3394575" y="2938490"/>
          <a:ext cx="464398" cy="190522"/>
        </a:xfrm>
        <a:custGeom>
          <a:avLst/>
          <a:gdLst/>
          <a:ahLst/>
          <a:cxnLst/>
          <a:rect l="0" t="0" r="0" b="0"/>
          <a:pathLst>
            <a:path>
              <a:moveTo>
                <a:pt x="464398" y="0"/>
              </a:moveTo>
              <a:lnTo>
                <a:pt x="464398" y="95261"/>
              </a:lnTo>
              <a:lnTo>
                <a:pt x="0" y="95261"/>
              </a:lnTo>
              <a:lnTo>
                <a:pt x="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85E166-B05E-4E6A-AC26-0D1392CB56C1}">
      <dsp:nvSpPr>
        <dsp:cNvPr id="0" name=""/>
        <dsp:cNvSpPr/>
      </dsp:nvSpPr>
      <dsp:spPr>
        <a:xfrm>
          <a:off x="3037345" y="3129012"/>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经理</a:t>
          </a:r>
          <a:endParaRPr lang="zh-CN" altLang="en-US" sz="900" kern="1200" dirty="0"/>
        </a:p>
      </dsp:txBody>
      <dsp:txXfrm>
        <a:off x="3051296" y="3142963"/>
        <a:ext cx="686557" cy="448404"/>
      </dsp:txXfrm>
    </dsp:sp>
    <dsp:sp modelId="{14EA2DFA-D364-48F4-9280-555CE67564CF}">
      <dsp:nvSpPr>
        <dsp:cNvPr id="0" name=""/>
        <dsp:cNvSpPr/>
      </dsp:nvSpPr>
      <dsp:spPr>
        <a:xfrm>
          <a:off x="2930176" y="3605319"/>
          <a:ext cx="464398" cy="190522"/>
        </a:xfrm>
        <a:custGeom>
          <a:avLst/>
          <a:gdLst/>
          <a:ahLst/>
          <a:cxnLst/>
          <a:rect l="0" t="0" r="0" b="0"/>
          <a:pathLst>
            <a:path>
              <a:moveTo>
                <a:pt x="464398" y="0"/>
              </a:moveTo>
              <a:lnTo>
                <a:pt x="464398" y="95261"/>
              </a:lnTo>
              <a:lnTo>
                <a:pt x="0" y="95261"/>
              </a:lnTo>
              <a:lnTo>
                <a:pt x="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F374C9-6FC3-46A6-918E-D623E3D89D96}">
      <dsp:nvSpPr>
        <dsp:cNvPr id="0" name=""/>
        <dsp:cNvSpPr/>
      </dsp:nvSpPr>
      <dsp:spPr>
        <a:xfrm>
          <a:off x="2572947" y="3795841"/>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普通会员（消费者）</a:t>
          </a:r>
          <a:endParaRPr lang="zh-CN" altLang="en-US" sz="900" kern="1200" dirty="0"/>
        </a:p>
      </dsp:txBody>
      <dsp:txXfrm>
        <a:off x="2586898" y="3809792"/>
        <a:ext cx="686557" cy="448404"/>
      </dsp:txXfrm>
    </dsp:sp>
    <dsp:sp modelId="{B88338AE-863F-4F7B-AB50-7EBE0DE5EE6B}">
      <dsp:nvSpPr>
        <dsp:cNvPr id="0" name=""/>
        <dsp:cNvSpPr/>
      </dsp:nvSpPr>
      <dsp:spPr>
        <a:xfrm>
          <a:off x="3394575" y="3605319"/>
          <a:ext cx="464398" cy="190522"/>
        </a:xfrm>
        <a:custGeom>
          <a:avLst/>
          <a:gdLst/>
          <a:ahLst/>
          <a:cxnLst/>
          <a:rect l="0" t="0" r="0" b="0"/>
          <a:pathLst>
            <a:path>
              <a:moveTo>
                <a:pt x="0" y="0"/>
              </a:moveTo>
              <a:lnTo>
                <a:pt x="0" y="95261"/>
              </a:lnTo>
              <a:lnTo>
                <a:pt x="464398" y="95261"/>
              </a:lnTo>
              <a:lnTo>
                <a:pt x="464398"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C34561-F2D6-4139-8B7E-752CA5AB373C}">
      <dsp:nvSpPr>
        <dsp:cNvPr id="0" name=""/>
        <dsp:cNvSpPr/>
      </dsp:nvSpPr>
      <dsp:spPr>
        <a:xfrm>
          <a:off x="3501743" y="3795841"/>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组长</a:t>
          </a:r>
          <a:endParaRPr lang="zh-CN" altLang="en-US" sz="900" kern="1200" dirty="0"/>
        </a:p>
      </dsp:txBody>
      <dsp:txXfrm>
        <a:off x="3515694" y="3809792"/>
        <a:ext cx="686557" cy="448404"/>
      </dsp:txXfrm>
    </dsp:sp>
    <dsp:sp modelId="{1F3ED098-625D-4F5B-A072-BAD513B924A6}">
      <dsp:nvSpPr>
        <dsp:cNvPr id="0" name=""/>
        <dsp:cNvSpPr/>
      </dsp:nvSpPr>
      <dsp:spPr>
        <a:xfrm>
          <a:off x="3813253" y="4272147"/>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6D1A8-9FD4-43DF-91F3-35D34F59D04E}">
      <dsp:nvSpPr>
        <dsp:cNvPr id="0" name=""/>
        <dsp:cNvSpPr/>
      </dsp:nvSpPr>
      <dsp:spPr>
        <a:xfrm>
          <a:off x="3501743" y="4462669"/>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普通会员（消费者）</a:t>
          </a:r>
          <a:endParaRPr lang="zh-CN" altLang="en-US" sz="900" kern="1200" dirty="0"/>
        </a:p>
      </dsp:txBody>
      <dsp:txXfrm>
        <a:off x="3515694" y="4476620"/>
        <a:ext cx="686557" cy="448404"/>
      </dsp:txXfrm>
    </dsp:sp>
    <dsp:sp modelId="{D03B9318-4638-40CC-BC03-B24833DF78AA}">
      <dsp:nvSpPr>
        <dsp:cNvPr id="0" name=""/>
        <dsp:cNvSpPr/>
      </dsp:nvSpPr>
      <dsp:spPr>
        <a:xfrm>
          <a:off x="3858973" y="2938490"/>
          <a:ext cx="464398" cy="190522"/>
        </a:xfrm>
        <a:custGeom>
          <a:avLst/>
          <a:gdLst/>
          <a:ahLst/>
          <a:cxnLst/>
          <a:rect l="0" t="0" r="0" b="0"/>
          <a:pathLst>
            <a:path>
              <a:moveTo>
                <a:pt x="0" y="0"/>
              </a:moveTo>
              <a:lnTo>
                <a:pt x="0" y="95261"/>
              </a:lnTo>
              <a:lnTo>
                <a:pt x="464398" y="95261"/>
              </a:lnTo>
              <a:lnTo>
                <a:pt x="464398"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10737A-EF73-4BED-BA21-A3FF4D9166C6}">
      <dsp:nvSpPr>
        <dsp:cNvPr id="0" name=""/>
        <dsp:cNvSpPr/>
      </dsp:nvSpPr>
      <dsp:spPr>
        <a:xfrm>
          <a:off x="3966142" y="3129012"/>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普通会员（消费者）</a:t>
          </a:r>
          <a:endParaRPr lang="zh-CN" altLang="en-US" sz="900" kern="1200" dirty="0"/>
        </a:p>
      </dsp:txBody>
      <dsp:txXfrm>
        <a:off x="3980093" y="3142963"/>
        <a:ext cx="686557" cy="448404"/>
      </dsp:txXfrm>
    </dsp:sp>
    <dsp:sp modelId="{14E93C59-CCB4-40CD-A220-5B192F7A4E23}">
      <dsp:nvSpPr>
        <dsp:cNvPr id="0" name=""/>
        <dsp:cNvSpPr/>
      </dsp:nvSpPr>
      <dsp:spPr>
        <a:xfrm>
          <a:off x="5019969" y="2271662"/>
          <a:ext cx="232199" cy="190522"/>
        </a:xfrm>
        <a:custGeom>
          <a:avLst/>
          <a:gdLst/>
          <a:ahLst/>
          <a:cxnLst/>
          <a:rect l="0" t="0" r="0" b="0"/>
          <a:pathLst>
            <a:path>
              <a:moveTo>
                <a:pt x="0" y="0"/>
              </a:moveTo>
              <a:lnTo>
                <a:pt x="0" y="95261"/>
              </a:lnTo>
              <a:lnTo>
                <a:pt x="232199" y="95261"/>
              </a:lnTo>
              <a:lnTo>
                <a:pt x="232199"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992923-4523-47BD-97AA-460E21CA9737}">
      <dsp:nvSpPr>
        <dsp:cNvPr id="0" name=""/>
        <dsp:cNvSpPr/>
      </dsp:nvSpPr>
      <dsp:spPr>
        <a:xfrm>
          <a:off x="4894939" y="2462184"/>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总监</a:t>
          </a:r>
          <a:endParaRPr lang="zh-CN" altLang="en-US" sz="900" kern="1200" dirty="0"/>
        </a:p>
      </dsp:txBody>
      <dsp:txXfrm>
        <a:off x="4908890" y="2476135"/>
        <a:ext cx="686557" cy="448404"/>
      </dsp:txXfrm>
    </dsp:sp>
    <dsp:sp modelId="{C7F35012-36F3-421C-865C-1549290DD142}">
      <dsp:nvSpPr>
        <dsp:cNvPr id="0" name=""/>
        <dsp:cNvSpPr/>
      </dsp:nvSpPr>
      <dsp:spPr>
        <a:xfrm>
          <a:off x="5206448" y="2938490"/>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0D64ED-9565-4565-8169-C911EDCF7384}">
      <dsp:nvSpPr>
        <dsp:cNvPr id="0" name=""/>
        <dsp:cNvSpPr/>
      </dsp:nvSpPr>
      <dsp:spPr>
        <a:xfrm>
          <a:off x="4894939" y="3129012"/>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普通会员（消费者）</a:t>
          </a:r>
          <a:endParaRPr lang="zh-CN" altLang="en-US" sz="900" kern="1200" dirty="0"/>
        </a:p>
      </dsp:txBody>
      <dsp:txXfrm>
        <a:off x="4908890" y="3142963"/>
        <a:ext cx="686557" cy="448404"/>
      </dsp:txXfrm>
    </dsp:sp>
    <dsp:sp modelId="{3562FF6F-7197-4B0F-8232-85CA15957E51}">
      <dsp:nvSpPr>
        <dsp:cNvPr id="0" name=""/>
        <dsp:cNvSpPr/>
      </dsp:nvSpPr>
      <dsp:spPr>
        <a:xfrm>
          <a:off x="5019969" y="2271662"/>
          <a:ext cx="1160996" cy="190522"/>
        </a:xfrm>
        <a:custGeom>
          <a:avLst/>
          <a:gdLst/>
          <a:ahLst/>
          <a:cxnLst/>
          <a:rect l="0" t="0" r="0" b="0"/>
          <a:pathLst>
            <a:path>
              <a:moveTo>
                <a:pt x="0" y="0"/>
              </a:moveTo>
              <a:lnTo>
                <a:pt x="0" y="95261"/>
              </a:lnTo>
              <a:lnTo>
                <a:pt x="1160996" y="95261"/>
              </a:lnTo>
              <a:lnTo>
                <a:pt x="1160996"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80AEC6-038D-4766-B5C9-CC7E1E51308A}">
      <dsp:nvSpPr>
        <dsp:cNvPr id="0" name=""/>
        <dsp:cNvSpPr/>
      </dsp:nvSpPr>
      <dsp:spPr>
        <a:xfrm>
          <a:off x="5823736" y="2462184"/>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普通会员（消费者）</a:t>
          </a:r>
          <a:endParaRPr lang="zh-CN" altLang="en-US" sz="900" kern="1200" dirty="0"/>
        </a:p>
      </dsp:txBody>
      <dsp:txXfrm>
        <a:off x="5837687" y="2476135"/>
        <a:ext cx="686557" cy="448404"/>
      </dsp:txXfrm>
    </dsp:sp>
    <dsp:sp modelId="{5E6A5237-6D40-48A7-B5B3-16F72D9CBC35}">
      <dsp:nvSpPr>
        <dsp:cNvPr id="0" name=""/>
        <dsp:cNvSpPr/>
      </dsp:nvSpPr>
      <dsp:spPr>
        <a:xfrm>
          <a:off x="6064866" y="1604833"/>
          <a:ext cx="1044896" cy="190522"/>
        </a:xfrm>
        <a:custGeom>
          <a:avLst/>
          <a:gdLst/>
          <a:ahLst/>
          <a:cxnLst/>
          <a:rect l="0" t="0" r="0" b="0"/>
          <a:pathLst>
            <a:path>
              <a:moveTo>
                <a:pt x="0" y="0"/>
              </a:moveTo>
              <a:lnTo>
                <a:pt x="0" y="95261"/>
              </a:lnTo>
              <a:lnTo>
                <a:pt x="1044896" y="95261"/>
              </a:lnTo>
              <a:lnTo>
                <a:pt x="1044896"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5DA80B-B0E3-4108-8532-43830DE559F8}">
      <dsp:nvSpPr>
        <dsp:cNvPr id="0" name=""/>
        <dsp:cNvSpPr/>
      </dsp:nvSpPr>
      <dsp:spPr>
        <a:xfrm>
          <a:off x="6752532" y="1795355"/>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俱乐部</a:t>
          </a:r>
          <a:endParaRPr lang="zh-CN" altLang="en-US" sz="900" kern="1200" dirty="0"/>
        </a:p>
      </dsp:txBody>
      <dsp:txXfrm>
        <a:off x="6766483" y="1809306"/>
        <a:ext cx="686557" cy="448404"/>
      </dsp:txXfrm>
    </dsp:sp>
    <dsp:sp modelId="{AA7F7160-B8AF-43FB-A4EF-1B563D6E22C0}">
      <dsp:nvSpPr>
        <dsp:cNvPr id="0" name=""/>
        <dsp:cNvSpPr/>
      </dsp:nvSpPr>
      <dsp:spPr>
        <a:xfrm>
          <a:off x="7064042" y="2271662"/>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E4CEA9-086E-4534-B106-09635D7CC098}">
      <dsp:nvSpPr>
        <dsp:cNvPr id="0" name=""/>
        <dsp:cNvSpPr/>
      </dsp:nvSpPr>
      <dsp:spPr>
        <a:xfrm>
          <a:off x="6752532" y="2462184"/>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总监</a:t>
          </a:r>
          <a:endParaRPr lang="zh-CN" altLang="en-US" sz="900" kern="1200" dirty="0"/>
        </a:p>
      </dsp:txBody>
      <dsp:txXfrm>
        <a:off x="6766483" y="2476135"/>
        <a:ext cx="686557" cy="448404"/>
      </dsp:txXfrm>
    </dsp:sp>
    <dsp:sp modelId="{BEEA7A93-89D8-45F9-8FBF-8F9F216AF1D6}">
      <dsp:nvSpPr>
        <dsp:cNvPr id="0" name=""/>
        <dsp:cNvSpPr/>
      </dsp:nvSpPr>
      <dsp:spPr>
        <a:xfrm>
          <a:off x="7051712" y="938005"/>
          <a:ext cx="986846" cy="190522"/>
        </a:xfrm>
        <a:custGeom>
          <a:avLst/>
          <a:gdLst/>
          <a:ahLst/>
          <a:cxnLst/>
          <a:rect l="0" t="0" r="0" b="0"/>
          <a:pathLst>
            <a:path>
              <a:moveTo>
                <a:pt x="0" y="0"/>
              </a:moveTo>
              <a:lnTo>
                <a:pt x="0" y="95261"/>
              </a:lnTo>
              <a:lnTo>
                <a:pt x="986846" y="95261"/>
              </a:lnTo>
              <a:lnTo>
                <a:pt x="986846" y="19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EAE0EE-C466-4152-899E-84DE013E3180}">
      <dsp:nvSpPr>
        <dsp:cNvPr id="0" name=""/>
        <dsp:cNvSpPr/>
      </dsp:nvSpPr>
      <dsp:spPr>
        <a:xfrm>
          <a:off x="7681329" y="1128527"/>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分公司</a:t>
          </a:r>
          <a:endParaRPr lang="zh-CN" altLang="en-US" sz="900" kern="1200" dirty="0"/>
        </a:p>
      </dsp:txBody>
      <dsp:txXfrm>
        <a:off x="7695280" y="1142478"/>
        <a:ext cx="686557" cy="448404"/>
      </dsp:txXfrm>
    </dsp:sp>
    <dsp:sp modelId="{4BCCB9AD-C67F-4FD7-A184-49209DE2FDF2}">
      <dsp:nvSpPr>
        <dsp:cNvPr id="0" name=""/>
        <dsp:cNvSpPr/>
      </dsp:nvSpPr>
      <dsp:spPr>
        <a:xfrm>
          <a:off x="7992839" y="1604833"/>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4AEF9C-60B7-4584-BBAC-5F4D26E964E6}">
      <dsp:nvSpPr>
        <dsp:cNvPr id="0" name=""/>
        <dsp:cNvSpPr/>
      </dsp:nvSpPr>
      <dsp:spPr>
        <a:xfrm>
          <a:off x="7681329" y="1795355"/>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俱乐部</a:t>
          </a:r>
          <a:endParaRPr lang="zh-CN" altLang="en-US" sz="900" kern="1200" dirty="0"/>
        </a:p>
      </dsp:txBody>
      <dsp:txXfrm>
        <a:off x="7695280" y="1809306"/>
        <a:ext cx="686557" cy="448404"/>
      </dsp:txXfrm>
    </dsp:sp>
    <dsp:sp modelId="{153C55D0-A30C-4F3E-A04B-E91EF762DB26}">
      <dsp:nvSpPr>
        <dsp:cNvPr id="0" name=""/>
        <dsp:cNvSpPr/>
      </dsp:nvSpPr>
      <dsp:spPr>
        <a:xfrm>
          <a:off x="7992839" y="2271662"/>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9BCE0-37F3-4484-A15A-315EA2815334}">
      <dsp:nvSpPr>
        <dsp:cNvPr id="0" name=""/>
        <dsp:cNvSpPr/>
      </dsp:nvSpPr>
      <dsp:spPr>
        <a:xfrm>
          <a:off x="7681329" y="2462184"/>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总监</a:t>
          </a:r>
          <a:endParaRPr lang="zh-CN" altLang="en-US" sz="900" kern="1200" dirty="0"/>
        </a:p>
      </dsp:txBody>
      <dsp:txXfrm>
        <a:off x="7695280" y="2476135"/>
        <a:ext cx="686557" cy="448404"/>
      </dsp:txXfrm>
    </dsp:sp>
    <dsp:sp modelId="{F36695CB-839A-4891-85F6-E2F69C13B5FC}">
      <dsp:nvSpPr>
        <dsp:cNvPr id="0" name=""/>
        <dsp:cNvSpPr/>
      </dsp:nvSpPr>
      <dsp:spPr>
        <a:xfrm>
          <a:off x="7992839" y="2938490"/>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E8C884-6B88-4CF5-B27E-3CEB27D154F2}">
      <dsp:nvSpPr>
        <dsp:cNvPr id="0" name=""/>
        <dsp:cNvSpPr/>
      </dsp:nvSpPr>
      <dsp:spPr>
        <a:xfrm>
          <a:off x="7681329" y="3129012"/>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经理</a:t>
          </a:r>
          <a:endParaRPr lang="zh-CN" altLang="en-US" sz="900" kern="1200" dirty="0"/>
        </a:p>
      </dsp:txBody>
      <dsp:txXfrm>
        <a:off x="7695280" y="3142963"/>
        <a:ext cx="686557" cy="448404"/>
      </dsp:txXfrm>
    </dsp:sp>
    <dsp:sp modelId="{EF141AC2-3F71-4884-8871-D67399724C9B}">
      <dsp:nvSpPr>
        <dsp:cNvPr id="0" name=""/>
        <dsp:cNvSpPr/>
      </dsp:nvSpPr>
      <dsp:spPr>
        <a:xfrm>
          <a:off x="7992839" y="3605319"/>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6F4628-14CB-4394-B812-D19A48DFC1CA}">
      <dsp:nvSpPr>
        <dsp:cNvPr id="0" name=""/>
        <dsp:cNvSpPr/>
      </dsp:nvSpPr>
      <dsp:spPr>
        <a:xfrm>
          <a:off x="7681329" y="3795841"/>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组长</a:t>
          </a:r>
          <a:endParaRPr lang="zh-CN" altLang="en-US" sz="900" kern="1200" dirty="0"/>
        </a:p>
      </dsp:txBody>
      <dsp:txXfrm>
        <a:off x="7695280" y="3809792"/>
        <a:ext cx="686557" cy="448404"/>
      </dsp:txXfrm>
    </dsp:sp>
    <dsp:sp modelId="{6DBD1333-D3BD-4D95-9312-634893761842}">
      <dsp:nvSpPr>
        <dsp:cNvPr id="0" name=""/>
        <dsp:cNvSpPr/>
      </dsp:nvSpPr>
      <dsp:spPr>
        <a:xfrm>
          <a:off x="7992839" y="4272147"/>
          <a:ext cx="91440" cy="190522"/>
        </a:xfrm>
        <a:custGeom>
          <a:avLst/>
          <a:gdLst/>
          <a:ahLst/>
          <a:cxnLst/>
          <a:rect l="0" t="0" r="0" b="0"/>
          <a:pathLst>
            <a:path>
              <a:moveTo>
                <a:pt x="45720" y="0"/>
              </a:moveTo>
              <a:lnTo>
                <a:pt x="45720" y="1905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F45FB2-0596-4688-A6FC-A3492D9E6949}">
      <dsp:nvSpPr>
        <dsp:cNvPr id="0" name=""/>
        <dsp:cNvSpPr/>
      </dsp:nvSpPr>
      <dsp:spPr>
        <a:xfrm>
          <a:off x="7681329" y="4462669"/>
          <a:ext cx="714459" cy="476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t>消费者</a:t>
          </a:r>
          <a:endParaRPr lang="zh-CN" altLang="en-US" sz="900" kern="1200" dirty="0"/>
        </a:p>
      </dsp:txBody>
      <dsp:txXfrm>
        <a:off x="7695280" y="4476620"/>
        <a:ext cx="686557" cy="4484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89F06-C1F5-434A-8447-421E440DCA7E}">
      <dsp:nvSpPr>
        <dsp:cNvPr id="0" name=""/>
        <dsp:cNvSpPr/>
      </dsp:nvSpPr>
      <dsp:spPr>
        <a:xfrm>
          <a:off x="3094844" y="1809945"/>
          <a:ext cx="2162916" cy="2162916"/>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altLang="zh-CN" sz="4200" kern="1200" dirty="0" smtClean="0"/>
            <a:t>6w+H</a:t>
          </a:r>
          <a:endParaRPr lang="zh-CN" altLang="en-US" sz="4200" kern="1200" dirty="0"/>
        </a:p>
      </dsp:txBody>
      <dsp:txXfrm>
        <a:off x="3411596" y="2126697"/>
        <a:ext cx="1529412" cy="1529412"/>
      </dsp:txXfrm>
    </dsp:sp>
    <dsp:sp modelId="{D791DC4B-15EE-4597-887B-CFC9969B9D1D}">
      <dsp:nvSpPr>
        <dsp:cNvPr id="0" name=""/>
        <dsp:cNvSpPr/>
      </dsp:nvSpPr>
      <dsp:spPr>
        <a:xfrm rot="16200000">
          <a:off x="4080541" y="1361857"/>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4109270" y="1499716"/>
        <a:ext cx="134066" cy="327391"/>
      </dsp:txXfrm>
    </dsp:sp>
    <dsp:sp modelId="{70622DCC-FAA2-4831-A54E-F0C2EC797617}">
      <dsp:nvSpPr>
        <dsp:cNvPr id="0" name=""/>
        <dsp:cNvSpPr/>
      </dsp:nvSpPr>
      <dsp:spPr>
        <a:xfrm>
          <a:off x="3454116" y="4208"/>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Who</a:t>
          </a:r>
          <a:r>
            <a:rPr lang="zh-CN" altLang="en-US" sz="1900" kern="1200" dirty="0" smtClean="0"/>
            <a:t>谁构成市场</a:t>
          </a:r>
          <a:endParaRPr lang="zh-CN" altLang="en-US" sz="1900" kern="1200" dirty="0"/>
        </a:p>
      </dsp:txBody>
      <dsp:txXfrm>
        <a:off x="3665639" y="215731"/>
        <a:ext cx="1021326" cy="1021326"/>
      </dsp:txXfrm>
    </dsp:sp>
    <dsp:sp modelId="{AC946401-88AD-41AD-972C-25A30B490283}">
      <dsp:nvSpPr>
        <dsp:cNvPr id="0" name=""/>
        <dsp:cNvSpPr/>
      </dsp:nvSpPr>
      <dsp:spPr>
        <a:xfrm rot="19285714">
          <a:off x="5063084" y="1835025"/>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5069352" y="1962067"/>
        <a:ext cx="134066" cy="327391"/>
      </dsp:txXfrm>
    </dsp:sp>
    <dsp:sp modelId="{27788167-0121-49CB-A8D4-C1F3171F80AA}">
      <dsp:nvSpPr>
        <dsp:cNvPr id="0" name=""/>
        <dsp:cNvSpPr/>
      </dsp:nvSpPr>
      <dsp:spPr>
        <a:xfrm>
          <a:off x="5146788" y="819356"/>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What</a:t>
          </a:r>
          <a:r>
            <a:rPr lang="zh-CN" altLang="en-US" sz="1900" kern="1200" dirty="0" smtClean="0"/>
            <a:t>买什么</a:t>
          </a:r>
          <a:endParaRPr lang="zh-CN" altLang="en-US" sz="1900" kern="1200" dirty="0"/>
        </a:p>
      </dsp:txBody>
      <dsp:txXfrm>
        <a:off x="5358311" y="1030879"/>
        <a:ext cx="1021326" cy="1021326"/>
      </dsp:txXfrm>
    </dsp:sp>
    <dsp:sp modelId="{CF71991F-9119-48AA-B2A6-5E210F0F0FAF}">
      <dsp:nvSpPr>
        <dsp:cNvPr id="0" name=""/>
        <dsp:cNvSpPr/>
      </dsp:nvSpPr>
      <dsp:spPr>
        <a:xfrm rot="771429">
          <a:off x="5305752" y="2898224"/>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5306472" y="3000961"/>
        <a:ext cx="134066" cy="327391"/>
      </dsp:txXfrm>
    </dsp:sp>
    <dsp:sp modelId="{2882E4DD-8F28-41E7-AB96-37AAAC57C920}">
      <dsp:nvSpPr>
        <dsp:cNvPr id="0" name=""/>
        <dsp:cNvSpPr/>
      </dsp:nvSpPr>
      <dsp:spPr>
        <a:xfrm>
          <a:off x="5564844" y="2650977"/>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Why</a:t>
          </a:r>
          <a:r>
            <a:rPr lang="zh-CN" altLang="en-US" sz="1900" kern="1200" dirty="0" smtClean="0"/>
            <a:t>为何购买</a:t>
          </a:r>
          <a:endParaRPr lang="zh-CN" altLang="en-US" sz="1900" kern="1200" dirty="0"/>
        </a:p>
      </dsp:txBody>
      <dsp:txXfrm>
        <a:off x="5776367" y="2862500"/>
        <a:ext cx="1021326" cy="1021326"/>
      </dsp:txXfrm>
    </dsp:sp>
    <dsp:sp modelId="{0ED4A559-10B3-4E0E-AED9-6EF95B8F44BC}">
      <dsp:nvSpPr>
        <dsp:cNvPr id="0" name=""/>
        <dsp:cNvSpPr/>
      </dsp:nvSpPr>
      <dsp:spPr>
        <a:xfrm rot="3857143">
          <a:off x="4625811" y="3750843"/>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4642075" y="3834090"/>
        <a:ext cx="134066" cy="327391"/>
      </dsp:txXfrm>
    </dsp:sp>
    <dsp:sp modelId="{1CF28AB7-AB10-4D90-8EE7-82ADAB2FC60E}">
      <dsp:nvSpPr>
        <dsp:cNvPr id="0" name=""/>
        <dsp:cNvSpPr/>
      </dsp:nvSpPr>
      <dsp:spPr>
        <a:xfrm>
          <a:off x="4393478" y="4119823"/>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Who</a:t>
          </a:r>
          <a:r>
            <a:rPr lang="zh-CN" altLang="en-US" sz="1900" kern="1200" dirty="0" smtClean="0"/>
            <a:t>谁参与购买</a:t>
          </a:r>
          <a:endParaRPr lang="zh-CN" altLang="en-US" sz="1900" kern="1200" dirty="0"/>
        </a:p>
      </dsp:txBody>
      <dsp:txXfrm>
        <a:off x="4605001" y="4331346"/>
        <a:ext cx="1021326" cy="1021326"/>
      </dsp:txXfrm>
    </dsp:sp>
    <dsp:sp modelId="{97448C0C-FBAB-4339-915B-9108770D5599}">
      <dsp:nvSpPr>
        <dsp:cNvPr id="0" name=""/>
        <dsp:cNvSpPr/>
      </dsp:nvSpPr>
      <dsp:spPr>
        <a:xfrm rot="6942857">
          <a:off x="3535271" y="3750843"/>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rot="10800000">
        <a:off x="3576464" y="3834090"/>
        <a:ext cx="134066" cy="327391"/>
      </dsp:txXfrm>
    </dsp:sp>
    <dsp:sp modelId="{8F558635-6924-4A46-8F7F-13CD634B8236}">
      <dsp:nvSpPr>
        <dsp:cNvPr id="0" name=""/>
        <dsp:cNvSpPr/>
      </dsp:nvSpPr>
      <dsp:spPr>
        <a:xfrm>
          <a:off x="2514754" y="4119823"/>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Where</a:t>
          </a:r>
          <a:r>
            <a:rPr lang="zh-CN" altLang="en-US" sz="1900" kern="1200" dirty="0" smtClean="0"/>
            <a:t>何地购买</a:t>
          </a:r>
          <a:endParaRPr lang="zh-CN" altLang="en-US" sz="1900" kern="1200" dirty="0"/>
        </a:p>
      </dsp:txBody>
      <dsp:txXfrm>
        <a:off x="2726277" y="4331346"/>
        <a:ext cx="1021326" cy="1021326"/>
      </dsp:txXfrm>
    </dsp:sp>
    <dsp:sp modelId="{656EAD40-0C99-4E75-8638-5D9149A6D3DB}">
      <dsp:nvSpPr>
        <dsp:cNvPr id="0" name=""/>
        <dsp:cNvSpPr/>
      </dsp:nvSpPr>
      <dsp:spPr>
        <a:xfrm rot="10028571">
          <a:off x="2855330" y="2898224"/>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rot="10800000">
        <a:off x="2912067" y="3000961"/>
        <a:ext cx="134066" cy="327391"/>
      </dsp:txXfrm>
    </dsp:sp>
    <dsp:sp modelId="{6AB81EF7-FB0D-4645-95C7-A4152F560C89}">
      <dsp:nvSpPr>
        <dsp:cNvPr id="0" name=""/>
        <dsp:cNvSpPr/>
      </dsp:nvSpPr>
      <dsp:spPr>
        <a:xfrm>
          <a:off x="1343388" y="2650977"/>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When</a:t>
          </a:r>
          <a:r>
            <a:rPr lang="zh-CN" altLang="en-US" sz="1900" kern="1200" dirty="0" smtClean="0"/>
            <a:t>何时购买</a:t>
          </a:r>
          <a:endParaRPr lang="zh-CN" altLang="en-US" sz="1900" kern="1200" dirty="0"/>
        </a:p>
      </dsp:txBody>
      <dsp:txXfrm>
        <a:off x="1554911" y="2862500"/>
        <a:ext cx="1021326" cy="1021326"/>
      </dsp:txXfrm>
    </dsp:sp>
    <dsp:sp modelId="{F77D401C-3FC7-40B0-AC11-0C4253942926}">
      <dsp:nvSpPr>
        <dsp:cNvPr id="0" name=""/>
        <dsp:cNvSpPr/>
      </dsp:nvSpPr>
      <dsp:spPr>
        <a:xfrm rot="13114286">
          <a:off x="3097998" y="1835025"/>
          <a:ext cx="191523" cy="545651"/>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rot="10800000">
        <a:off x="3149187" y="1962067"/>
        <a:ext cx="134066" cy="327391"/>
      </dsp:txXfrm>
    </dsp:sp>
    <dsp:sp modelId="{3A2D684D-E801-4013-8E6D-80D6552466AB}">
      <dsp:nvSpPr>
        <dsp:cNvPr id="0" name=""/>
        <dsp:cNvSpPr/>
      </dsp:nvSpPr>
      <dsp:spPr>
        <a:xfrm>
          <a:off x="1761444" y="819356"/>
          <a:ext cx="1444372" cy="1444372"/>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kern="1200" dirty="0" smtClean="0"/>
            <a:t>How</a:t>
          </a:r>
          <a:r>
            <a:rPr lang="zh-CN" altLang="en-US" sz="1900" kern="1200" dirty="0" smtClean="0"/>
            <a:t>如何购买</a:t>
          </a:r>
          <a:endParaRPr lang="zh-CN" altLang="en-US" sz="1900" kern="1200" dirty="0"/>
        </a:p>
      </dsp:txBody>
      <dsp:txXfrm>
        <a:off x="1972967" y="1030879"/>
        <a:ext cx="1021326" cy="10213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zh-CN" altLang="en-US"/>
          </a:p>
        </p:txBody>
      </p:sp>
      <p:sp>
        <p:nvSpPr>
          <p:cNvPr id="5123"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949A12A0-2103-472E-B3EC-D4D2A4131F4C}" type="datetimeFigureOut">
              <a:rPr lang="zh-CN" altLang="en-US"/>
              <a:pPr/>
              <a:t>2012/2/8</a:t>
            </a:fld>
            <a:endParaRPr lang="zh-CN" altLang="en-US"/>
          </a:p>
        </p:txBody>
      </p:sp>
      <p:sp>
        <p:nvSpPr>
          <p:cNvPr id="5124"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6"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zh-CN" altLang="en-US"/>
          </a:p>
        </p:txBody>
      </p:sp>
      <p:sp>
        <p:nvSpPr>
          <p:cNvPr id="5127"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A846A26-2A82-482E-B0E5-EB227E163BC1}" type="slidenum">
              <a:rPr lang="zh-CN" altLang="en-US"/>
              <a:pPr/>
              <a:t>‹#›</a:t>
            </a:fld>
            <a:endParaRPr lang="zh-CN" altLang="en-US"/>
          </a:p>
        </p:txBody>
      </p:sp>
    </p:spTree>
    <p:extLst>
      <p:ext uri="{BB962C8B-B14F-4D97-AF65-F5344CB8AC3E}">
        <p14:creationId xmlns:p14="http://schemas.microsoft.com/office/powerpoint/2010/main" val="2356640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846A26-2A82-482E-B0E5-EB227E163BC1}" type="slidenum">
              <a:rPr lang="zh-CN" altLang="en-US" smtClean="0"/>
              <a:pPr/>
              <a:t>9</a:t>
            </a:fld>
            <a:endParaRPr lang="zh-CN" altLang="en-US"/>
          </a:p>
        </p:txBody>
      </p:sp>
    </p:spTree>
    <p:extLst>
      <p:ext uri="{BB962C8B-B14F-4D97-AF65-F5344CB8AC3E}">
        <p14:creationId xmlns:p14="http://schemas.microsoft.com/office/powerpoint/2010/main" val="12921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关系网络？团队？思维！！！！</a:t>
            </a:r>
            <a:endParaRPr lang="zh-CN" altLang="en-US" dirty="0"/>
          </a:p>
        </p:txBody>
      </p:sp>
      <p:sp>
        <p:nvSpPr>
          <p:cNvPr id="4" name="灯片编号占位符 3"/>
          <p:cNvSpPr>
            <a:spLocks noGrp="1"/>
          </p:cNvSpPr>
          <p:nvPr>
            <p:ph type="sldNum" sz="quarter" idx="10"/>
          </p:nvPr>
        </p:nvSpPr>
        <p:spPr/>
        <p:txBody>
          <a:bodyPr/>
          <a:lstStyle/>
          <a:p>
            <a:fld id="{7A846A26-2A82-482E-B0E5-EB227E163BC1}" type="slidenum">
              <a:rPr lang="zh-CN" altLang="en-US" smtClean="0"/>
              <a:pPr/>
              <a:t>20</a:t>
            </a:fld>
            <a:endParaRPr lang="zh-CN" altLang="en-US"/>
          </a:p>
        </p:txBody>
      </p:sp>
    </p:spTree>
    <p:extLst>
      <p:ext uri="{BB962C8B-B14F-4D97-AF65-F5344CB8AC3E}">
        <p14:creationId xmlns:p14="http://schemas.microsoft.com/office/powerpoint/2010/main" val="4261136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IBM</a:t>
            </a:r>
            <a:r>
              <a:rPr lang="en-US" altLang="zh-CN" baseline="0" dirty="0" smtClean="0"/>
              <a:t> APPLE</a:t>
            </a:r>
            <a:endParaRPr lang="zh-CN" altLang="en-US" dirty="0"/>
          </a:p>
        </p:txBody>
      </p:sp>
      <p:sp>
        <p:nvSpPr>
          <p:cNvPr id="4" name="灯片编号占位符 3"/>
          <p:cNvSpPr>
            <a:spLocks noGrp="1"/>
          </p:cNvSpPr>
          <p:nvPr>
            <p:ph type="sldNum" sz="quarter" idx="10"/>
          </p:nvPr>
        </p:nvSpPr>
        <p:spPr/>
        <p:txBody>
          <a:bodyPr/>
          <a:lstStyle/>
          <a:p>
            <a:fld id="{7A846A26-2A82-482E-B0E5-EB227E163BC1}" type="slidenum">
              <a:rPr lang="zh-CN" altLang="en-US" smtClean="0"/>
              <a:pPr/>
              <a:t>22</a:t>
            </a:fld>
            <a:endParaRPr lang="zh-CN" altLang="en-US"/>
          </a:p>
        </p:txBody>
      </p:sp>
    </p:spTree>
    <p:extLst>
      <p:ext uri="{BB962C8B-B14F-4D97-AF65-F5344CB8AC3E}">
        <p14:creationId xmlns:p14="http://schemas.microsoft.com/office/powerpoint/2010/main" val="2022842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846A26-2A82-482E-B0E5-EB227E163BC1}" type="slidenum">
              <a:rPr lang="zh-CN" altLang="en-US" smtClean="0"/>
              <a:pPr/>
              <a:t>32</a:t>
            </a:fld>
            <a:endParaRPr lang="zh-CN" altLang="en-US"/>
          </a:p>
        </p:txBody>
      </p:sp>
    </p:spTree>
    <p:extLst>
      <p:ext uri="{BB962C8B-B14F-4D97-AF65-F5344CB8AC3E}">
        <p14:creationId xmlns:p14="http://schemas.microsoft.com/office/powerpoint/2010/main" val="12921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846A26-2A82-482E-B0E5-EB227E163BC1}" type="slidenum">
              <a:rPr lang="zh-CN" altLang="en-US" smtClean="0"/>
              <a:pPr/>
              <a:t>48</a:t>
            </a:fld>
            <a:endParaRPr lang="zh-CN" altLang="en-US"/>
          </a:p>
        </p:txBody>
      </p:sp>
    </p:spTree>
    <p:extLst>
      <p:ext uri="{BB962C8B-B14F-4D97-AF65-F5344CB8AC3E}">
        <p14:creationId xmlns:p14="http://schemas.microsoft.com/office/powerpoint/2010/main" val="114057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503275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46760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810250" y="2357438"/>
            <a:ext cx="1782763" cy="27924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357438"/>
            <a:ext cx="5200650" cy="27924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91950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584866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314794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504291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0" y="2133600"/>
            <a:ext cx="4084638"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60888" y="2133600"/>
            <a:ext cx="4086225"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674232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36763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9085561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06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87744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943165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04819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23160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404813"/>
            <a:ext cx="2079625" cy="59769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404813"/>
            <a:ext cx="6091238" cy="59769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6851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0530108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8079660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8921443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052513"/>
            <a:ext cx="4208463"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1052513"/>
            <a:ext cx="4208462"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969516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985372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6304879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88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4575324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37262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8628245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6436177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50825" y="116458"/>
            <a:ext cx="8569325" cy="576238"/>
          </a:xfrm>
        </p:spPr>
        <p:txBody>
          <a:bodyPr/>
          <a:lstStyle>
            <a:lvl1pPr>
              <a:defRPr sz="3200"/>
            </a:lvl1pPr>
          </a:lstStyle>
          <a:p>
            <a:r>
              <a:rPr lang="zh-CN" altLang="en-US" dirty="0" smtClean="0"/>
              <a:t>客户视角（</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367909812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8613" y="44450"/>
            <a:ext cx="2141537" cy="64087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4450"/>
            <a:ext cx="6275388" cy="64087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2031827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681509453"/>
      </p:ext>
    </p:extLst>
  </p:cSld>
  <p:clrMapOvr>
    <a:masterClrMapping/>
  </p:clrMapOvr>
  <p:transition advClick="0"/>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0527574"/>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10202044"/>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79796048"/>
      </p:ext>
    </p:extLst>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28542144"/>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0875" y="4732338"/>
            <a:ext cx="3394075" cy="417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197350" y="4732338"/>
            <a:ext cx="3395663" cy="417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831561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8818580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010700"/>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40800710"/>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938315559"/>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15749615"/>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3093651"/>
      </p:ext>
    </p:extLst>
  </p:cSld>
  <p:clrMapOvr>
    <a:masterClrMapping/>
  </p:clrMapOvr>
  <p:transition advClick="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192793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737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9296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7590017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4190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hyperlink" Target="http://www.bizmodel.org/"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11"/>
          <p:cNvSpPr>
            <a:spLocks noChangeArrowheads="1"/>
          </p:cNvSpPr>
          <p:nvPr/>
        </p:nvSpPr>
        <p:spPr bwMode="auto">
          <a:xfrm rot="16200000">
            <a:off x="3203575" y="-1598612"/>
            <a:ext cx="2743200" cy="9144000"/>
          </a:xfrm>
          <a:prstGeom prst="rect">
            <a:avLst/>
          </a:prstGeom>
          <a:gradFill rotWithShape="1">
            <a:gsLst>
              <a:gs pos="0">
                <a:schemeClr val="accent2"/>
              </a:gs>
              <a:gs pos="100000">
                <a:srgbClr val="EA622F"/>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73025" tIns="36512" rIns="73025" bIns="36512" anchor="ctr"/>
          <a:lstStyle/>
          <a:p>
            <a:pPr algn="ctr" eaLnBrk="0" hangingPunct="0">
              <a:lnSpc>
                <a:spcPct val="95000"/>
              </a:lnSpc>
              <a:spcBef>
                <a:spcPct val="50000"/>
              </a:spcBef>
              <a:buClr>
                <a:schemeClr val="tx2"/>
              </a:buClr>
              <a:buSzPct val="100000"/>
              <a:buFont typeface="Wingdings" pitchFamily="2" charset="2"/>
              <a:buNone/>
            </a:pPr>
            <a:endParaRPr lang="zh-CN" altLang="en-US" sz="2000" b="1">
              <a:ea typeface="MS PGothic" pitchFamily="34" charset="-128"/>
            </a:endParaRPr>
          </a:p>
        </p:txBody>
      </p:sp>
      <p:sp>
        <p:nvSpPr>
          <p:cNvPr id="1027" name="Rectangle 29"/>
          <p:cNvSpPr>
            <a:spLocks noChangeArrowheads="1"/>
          </p:cNvSpPr>
          <p:nvPr/>
        </p:nvSpPr>
        <p:spPr bwMode="auto">
          <a:xfrm>
            <a:off x="160338" y="6537325"/>
            <a:ext cx="954087" cy="2762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p>
            <a:pPr defTabSz="801688"/>
            <a:r>
              <a:rPr lang="en-US" sz="1300" dirty="0">
                <a:ea typeface="MS PGothic" pitchFamily="34" charset="-128"/>
              </a:rPr>
              <a:t>[</a:t>
            </a:r>
            <a:r>
              <a:rPr lang="zh-CN" altLang="en-US" sz="1300"/>
              <a:t>DUNSCH</a:t>
            </a:r>
            <a:r>
              <a:rPr lang="en-US" sz="1300" dirty="0">
                <a:ea typeface="MS PGothic" pitchFamily="34" charset="-128"/>
              </a:rPr>
              <a:t>]</a:t>
            </a:r>
            <a:endParaRPr lang="zh-CN" altLang="en-US" sz="1300">
              <a:ea typeface="MS PGothic" pitchFamily="34" charset="-128"/>
            </a:endParaRPr>
          </a:p>
        </p:txBody>
      </p:sp>
      <p:sp>
        <p:nvSpPr>
          <p:cNvPr id="1028" name="Rectangle 33"/>
          <p:cNvSpPr>
            <a:spLocks noGrp="1" noChangeArrowheads="1"/>
          </p:cNvSpPr>
          <p:nvPr>
            <p:ph type="body" idx="1"/>
          </p:nvPr>
        </p:nvSpPr>
        <p:spPr bwMode="auto">
          <a:xfrm>
            <a:off x="650875" y="4732338"/>
            <a:ext cx="6942138" cy="4175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dirty="0" smtClean="0"/>
              <a:t>单击此处编辑副标题</a:t>
            </a:r>
          </a:p>
        </p:txBody>
      </p:sp>
      <p:grpSp>
        <p:nvGrpSpPr>
          <p:cNvPr id="1029" name="Group 5"/>
          <p:cNvGrpSpPr>
            <a:grpSpLocks/>
          </p:cNvGrpSpPr>
          <p:nvPr/>
        </p:nvGrpSpPr>
        <p:grpSpPr bwMode="auto">
          <a:xfrm>
            <a:off x="4572000" y="1601788"/>
            <a:ext cx="4572000" cy="2740025"/>
            <a:chOff x="0" y="0"/>
            <a:chExt cx="2880" cy="1726"/>
          </a:xfrm>
        </p:grpSpPr>
        <p:pic>
          <p:nvPicPr>
            <p:cNvPr id="1030" name="Picture 2"/>
            <p:cNvPicPr>
              <a:picLocks noChangeArrowheads="1"/>
            </p:cNvPicPr>
            <p:nvPr userDrawn="1"/>
          </p:nvPicPr>
          <p:blipFill>
            <a:blip r:embed="rId13">
              <a:extLst>
                <a:ext uri="{28A0092B-C50C-407E-A947-70E740481C1C}">
                  <a14:useLocalDpi xmlns:a14="http://schemas.microsoft.com/office/drawing/2010/main" val="0"/>
                </a:ext>
              </a:extLst>
            </a:blip>
            <a:srcRect b="2321"/>
            <a:stretch>
              <a:fillRect/>
            </a:stretch>
          </p:blipFill>
          <p:spPr bwMode="auto">
            <a:xfrm>
              <a:off x="0" y="0"/>
              <a:ext cx="2880" cy="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userDrawn="1"/>
          </p:nvSpPr>
          <p:spPr bwMode="auto">
            <a:xfrm>
              <a:off x="262" y="786"/>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dirty="0" smtClean="0">
                  <a:latin typeface="微软雅黑" pitchFamily="34" charset="-122"/>
                  <a:ea typeface="微软雅黑" pitchFamily="34" charset="-122"/>
                </a:rPr>
                <a:t>诊断</a:t>
              </a:r>
              <a:endParaRPr lang="en-US" sz="1400" b="1" dirty="0">
                <a:latin typeface="微软雅黑" pitchFamily="34" charset="-122"/>
                <a:ea typeface="微软雅黑" pitchFamily="34" charset="-122"/>
              </a:endParaRPr>
            </a:p>
          </p:txBody>
        </p:sp>
        <p:sp>
          <p:nvSpPr>
            <p:cNvPr id="1032" name="Rectangle 9"/>
            <p:cNvSpPr>
              <a:spLocks noChangeArrowheads="1"/>
            </p:cNvSpPr>
            <p:nvPr userDrawn="1"/>
          </p:nvSpPr>
          <p:spPr bwMode="auto">
            <a:xfrm>
              <a:off x="945" y="781"/>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dirty="0" smtClean="0">
                  <a:latin typeface="微软雅黑" pitchFamily="34" charset="-122"/>
                  <a:ea typeface="微软雅黑" pitchFamily="34" charset="-122"/>
                </a:rPr>
                <a:t>分析</a:t>
              </a:r>
              <a:endParaRPr lang="en-US" sz="1400" b="1" dirty="0">
                <a:latin typeface="微软雅黑" pitchFamily="34" charset="-122"/>
                <a:ea typeface="微软雅黑" pitchFamily="34" charset="-122"/>
              </a:endParaRPr>
            </a:p>
          </p:txBody>
        </p:sp>
        <p:sp>
          <p:nvSpPr>
            <p:cNvPr id="1033" name="Rectangle 10"/>
            <p:cNvSpPr>
              <a:spLocks noChangeArrowheads="1"/>
            </p:cNvSpPr>
            <p:nvPr userDrawn="1"/>
          </p:nvSpPr>
          <p:spPr bwMode="auto">
            <a:xfrm>
              <a:off x="1658" y="783"/>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dirty="0" smtClean="0">
                  <a:latin typeface="微软雅黑" pitchFamily="34" charset="-122"/>
                  <a:ea typeface="微软雅黑" pitchFamily="34" charset="-122"/>
                </a:rPr>
                <a:t>设计</a:t>
              </a:r>
              <a:endParaRPr lang="en-US" sz="1400" b="1" dirty="0">
                <a:latin typeface="微软雅黑" pitchFamily="34" charset="-122"/>
                <a:ea typeface="微软雅黑" pitchFamily="34" charset="-122"/>
              </a:endParaRPr>
            </a:p>
          </p:txBody>
        </p:sp>
        <p:sp>
          <p:nvSpPr>
            <p:cNvPr id="1034" name="Rectangle 11"/>
            <p:cNvSpPr>
              <a:spLocks noChangeArrowheads="1"/>
            </p:cNvSpPr>
            <p:nvPr userDrawn="1"/>
          </p:nvSpPr>
          <p:spPr bwMode="auto">
            <a:xfrm>
              <a:off x="2370" y="767"/>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dirty="0" smtClean="0">
                  <a:latin typeface="微软雅黑" pitchFamily="34" charset="-122"/>
                  <a:ea typeface="微软雅黑" pitchFamily="34" charset="-122"/>
                </a:rPr>
                <a:t>战略</a:t>
              </a:r>
              <a:endParaRPr lang="en-US" sz="1400" b="1" dirty="0">
                <a:latin typeface="微软雅黑" pitchFamily="34" charset="-122"/>
                <a:ea typeface="微软雅黑" pitchFamily="34" charset="-122"/>
              </a:endParaRPr>
            </a:p>
          </p:txBody>
        </p:sp>
        <p:sp>
          <p:nvSpPr>
            <p:cNvPr id="1035" name="Rectangle 12"/>
            <p:cNvSpPr>
              <a:spLocks noChangeArrowheads="1"/>
            </p:cNvSpPr>
            <p:nvPr userDrawn="1"/>
          </p:nvSpPr>
          <p:spPr bwMode="auto">
            <a:xfrm>
              <a:off x="338" y="1456"/>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dirty="0" smtClean="0">
                  <a:latin typeface="微软雅黑" pitchFamily="34" charset="-122"/>
                  <a:ea typeface="微软雅黑" pitchFamily="34" charset="-122"/>
                </a:rPr>
                <a:t>现状</a:t>
              </a:r>
              <a:endParaRPr lang="en-US" sz="1400" b="1" dirty="0">
                <a:latin typeface="微软雅黑" pitchFamily="34" charset="-122"/>
                <a:ea typeface="微软雅黑" pitchFamily="34" charset="-122"/>
              </a:endParaRPr>
            </a:p>
          </p:txBody>
        </p:sp>
        <p:sp>
          <p:nvSpPr>
            <p:cNvPr id="1036" name="Rectangle 13"/>
            <p:cNvSpPr>
              <a:spLocks noChangeArrowheads="1"/>
            </p:cNvSpPr>
            <p:nvPr userDrawn="1"/>
          </p:nvSpPr>
          <p:spPr bwMode="auto">
            <a:xfrm>
              <a:off x="2379" y="1456"/>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685800"/>
              <a:r>
                <a:rPr lang="zh-CN" altLang="en-US" sz="1400" b="1">
                  <a:latin typeface="微软雅黑" pitchFamily="34" charset="-122"/>
                  <a:ea typeface="微软雅黑" pitchFamily="34" charset="-122"/>
                </a:rPr>
                <a:t>展望</a:t>
              </a:r>
              <a:endParaRPr lang="en-US" sz="1400" b="1" dirty="0">
                <a:latin typeface="微软雅黑" pitchFamily="34" charset="-122"/>
                <a:ea typeface="微软雅黑" pitchFamily="34" charset="-122"/>
              </a:endParaRPr>
            </a:p>
          </p:txBody>
        </p:sp>
      </p:grpSp>
      <p:sp>
        <p:nvSpPr>
          <p:cNvPr id="1037" name="标题占位符 2"/>
          <p:cNvSpPr>
            <a:spLocks noGrp="1" noChangeArrowheads="1"/>
          </p:cNvSpPr>
          <p:nvPr>
            <p:ph type="title"/>
          </p:nvPr>
        </p:nvSpPr>
        <p:spPr bwMode="auto">
          <a:xfrm>
            <a:off x="457200" y="2357438"/>
            <a:ext cx="39703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rtl="0" eaLnBrk="0" fontAlgn="base" hangingPunct="0">
        <a:spcBef>
          <a:spcPct val="0"/>
        </a:spcBef>
        <a:spcAft>
          <a:spcPct val="0"/>
        </a:spcAft>
        <a:defRPr sz="3000">
          <a:solidFill>
            <a:srgbClr val="FFFFFF"/>
          </a:solidFill>
          <a:latin typeface="+mj-lt"/>
          <a:ea typeface="+mj-ea"/>
          <a:cs typeface="+mj-cs"/>
        </a:defRPr>
      </a:lvl1pPr>
      <a:lvl2pPr algn="l" rtl="0" eaLnBrk="0" fontAlgn="base" hangingPunct="0">
        <a:spcBef>
          <a:spcPct val="0"/>
        </a:spcBef>
        <a:spcAft>
          <a:spcPct val="0"/>
        </a:spcAft>
        <a:defRPr sz="3000">
          <a:solidFill>
            <a:srgbClr val="FFFFFF"/>
          </a:solidFill>
          <a:latin typeface="Arial" pitchFamily="34" charset="0"/>
          <a:ea typeface="黑体" pitchFamily="49" charset="-122"/>
        </a:defRPr>
      </a:lvl2pPr>
      <a:lvl3pPr algn="l" rtl="0" eaLnBrk="0" fontAlgn="base" hangingPunct="0">
        <a:spcBef>
          <a:spcPct val="0"/>
        </a:spcBef>
        <a:spcAft>
          <a:spcPct val="0"/>
        </a:spcAft>
        <a:defRPr sz="3000">
          <a:solidFill>
            <a:srgbClr val="FFFFFF"/>
          </a:solidFill>
          <a:latin typeface="Arial" pitchFamily="34" charset="0"/>
          <a:ea typeface="黑体" pitchFamily="49" charset="-122"/>
        </a:defRPr>
      </a:lvl3pPr>
      <a:lvl4pPr algn="l" rtl="0" eaLnBrk="0" fontAlgn="base" hangingPunct="0">
        <a:spcBef>
          <a:spcPct val="0"/>
        </a:spcBef>
        <a:spcAft>
          <a:spcPct val="0"/>
        </a:spcAft>
        <a:defRPr sz="3000">
          <a:solidFill>
            <a:srgbClr val="FFFFFF"/>
          </a:solidFill>
          <a:latin typeface="Arial" pitchFamily="34" charset="0"/>
          <a:ea typeface="黑体" pitchFamily="49" charset="-122"/>
        </a:defRPr>
      </a:lvl4pPr>
      <a:lvl5pPr algn="l" rtl="0" eaLnBrk="0" fontAlgn="base" hangingPunct="0">
        <a:spcBef>
          <a:spcPct val="0"/>
        </a:spcBef>
        <a:spcAft>
          <a:spcPct val="0"/>
        </a:spcAft>
        <a:defRPr sz="3000">
          <a:solidFill>
            <a:srgbClr val="FFFFFF"/>
          </a:solidFill>
          <a:latin typeface="Arial" pitchFamily="34" charset="0"/>
          <a:ea typeface="黑体" pitchFamily="49" charset="-122"/>
        </a:defRPr>
      </a:lvl5pPr>
      <a:lvl6pPr marL="457200" algn="l" rtl="0" eaLnBrk="0" fontAlgn="base" hangingPunct="0">
        <a:spcBef>
          <a:spcPct val="0"/>
        </a:spcBef>
        <a:spcAft>
          <a:spcPct val="0"/>
        </a:spcAft>
        <a:defRPr sz="3000">
          <a:solidFill>
            <a:srgbClr val="FFFFFF"/>
          </a:solidFill>
          <a:latin typeface="Arial" pitchFamily="34" charset="0"/>
          <a:ea typeface="黑体" pitchFamily="49" charset="-122"/>
        </a:defRPr>
      </a:lvl6pPr>
      <a:lvl7pPr marL="914400" algn="l" rtl="0" eaLnBrk="0" fontAlgn="base" hangingPunct="0">
        <a:spcBef>
          <a:spcPct val="0"/>
        </a:spcBef>
        <a:spcAft>
          <a:spcPct val="0"/>
        </a:spcAft>
        <a:defRPr sz="3000">
          <a:solidFill>
            <a:srgbClr val="FFFFFF"/>
          </a:solidFill>
          <a:latin typeface="Arial" pitchFamily="34" charset="0"/>
          <a:ea typeface="黑体" pitchFamily="49" charset="-122"/>
        </a:defRPr>
      </a:lvl7pPr>
      <a:lvl8pPr marL="1371600" algn="l" rtl="0" eaLnBrk="0" fontAlgn="base" hangingPunct="0">
        <a:spcBef>
          <a:spcPct val="0"/>
        </a:spcBef>
        <a:spcAft>
          <a:spcPct val="0"/>
        </a:spcAft>
        <a:defRPr sz="3000">
          <a:solidFill>
            <a:srgbClr val="FFFFFF"/>
          </a:solidFill>
          <a:latin typeface="Arial" pitchFamily="34" charset="0"/>
          <a:ea typeface="黑体" pitchFamily="49" charset="-122"/>
        </a:defRPr>
      </a:lvl8pPr>
      <a:lvl9pPr marL="1828800" algn="l" rtl="0" eaLnBrk="0" fontAlgn="base" hangingPunct="0">
        <a:spcBef>
          <a:spcPct val="0"/>
        </a:spcBef>
        <a:spcAft>
          <a:spcPct val="0"/>
        </a:spcAft>
        <a:defRPr sz="3000">
          <a:solidFill>
            <a:srgbClr val="FFFFFF"/>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8"/>
            <a:ext cx="9142412"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body" idx="1"/>
          </p:nvPr>
        </p:nvSpPr>
        <p:spPr bwMode="auto">
          <a:xfrm>
            <a:off x="323850" y="2133600"/>
            <a:ext cx="832326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单击此处编辑文本</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2052" name="Rectangle 17"/>
          <p:cNvSpPr>
            <a:spLocks noChangeArrowheads="1"/>
          </p:cNvSpPr>
          <p:nvPr/>
        </p:nvSpPr>
        <p:spPr bwMode="auto">
          <a:xfrm>
            <a:off x="368300" y="1684338"/>
            <a:ext cx="40592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spAutoFit/>
          </a:bodyPr>
          <a:lstStyle/>
          <a:p>
            <a:pPr defTabSz="801688"/>
            <a:r>
              <a:rPr lang="en-US" sz="1000" dirty="0">
                <a:ea typeface="华文细黑" pitchFamily="2" charset="-122"/>
              </a:rPr>
              <a:t>Copyright © 2010 </a:t>
            </a:r>
            <a:r>
              <a:rPr lang="en-US" sz="1000" dirty="0" smtClean="0">
                <a:ea typeface="华文细黑" pitchFamily="2" charset="-122"/>
              </a:rPr>
              <a:t>[DUNSCH]. </a:t>
            </a:r>
            <a:r>
              <a:rPr lang="en-US" sz="1000" dirty="0">
                <a:ea typeface="华文细黑" pitchFamily="2" charset="-122"/>
              </a:rPr>
              <a:t>All rights reserved.</a:t>
            </a:r>
            <a:endParaRPr lang="zh-CN" altLang="en-US" sz="1000" dirty="0">
              <a:ea typeface="华文细黑" pitchFamily="2" charset="-122"/>
            </a:endParaRPr>
          </a:p>
        </p:txBody>
      </p:sp>
      <p:sp>
        <p:nvSpPr>
          <p:cNvPr id="2053" name="Rectangle 2"/>
          <p:cNvSpPr>
            <a:spLocks noGrp="1" noChangeArrowheads="1"/>
          </p:cNvSpPr>
          <p:nvPr>
            <p:ph type="title"/>
          </p:nvPr>
        </p:nvSpPr>
        <p:spPr bwMode="auto">
          <a:xfrm>
            <a:off x="395288" y="404813"/>
            <a:ext cx="6337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dirty="0" smtClean="0"/>
              <a:t>目录</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0" fontAlgn="base" hangingPunct="0">
        <a:spcBef>
          <a:spcPct val="0"/>
        </a:spcBef>
        <a:spcAft>
          <a:spcPct val="0"/>
        </a:spcAft>
        <a:defRPr sz="3500">
          <a:solidFill>
            <a:schemeClr val="accent2">
              <a:lumMod val="75000"/>
            </a:schemeClr>
          </a:solidFill>
          <a:latin typeface="+mj-lt"/>
          <a:ea typeface="+mj-ea"/>
          <a:cs typeface="+mj-cs"/>
        </a:defRPr>
      </a:lvl1pPr>
      <a:lvl2pPr algn="l" rtl="0" eaLnBrk="0" fontAlgn="base" hangingPunct="0">
        <a:spcBef>
          <a:spcPct val="0"/>
        </a:spcBef>
        <a:spcAft>
          <a:spcPct val="0"/>
        </a:spcAft>
        <a:defRPr sz="3500">
          <a:solidFill>
            <a:schemeClr val="bg1"/>
          </a:solidFill>
          <a:latin typeface="黑体" pitchFamily="49" charset="-122"/>
          <a:ea typeface="黑体" pitchFamily="49" charset="-122"/>
        </a:defRPr>
      </a:lvl2pPr>
      <a:lvl3pPr algn="l" rtl="0" eaLnBrk="0" fontAlgn="base" hangingPunct="0">
        <a:spcBef>
          <a:spcPct val="0"/>
        </a:spcBef>
        <a:spcAft>
          <a:spcPct val="0"/>
        </a:spcAft>
        <a:defRPr sz="3500">
          <a:solidFill>
            <a:schemeClr val="bg1"/>
          </a:solidFill>
          <a:latin typeface="黑体" pitchFamily="49" charset="-122"/>
          <a:ea typeface="黑体" pitchFamily="49" charset="-122"/>
        </a:defRPr>
      </a:lvl3pPr>
      <a:lvl4pPr algn="l" rtl="0" eaLnBrk="0" fontAlgn="base" hangingPunct="0">
        <a:spcBef>
          <a:spcPct val="0"/>
        </a:spcBef>
        <a:spcAft>
          <a:spcPct val="0"/>
        </a:spcAft>
        <a:defRPr sz="3500">
          <a:solidFill>
            <a:schemeClr val="bg1"/>
          </a:solidFill>
          <a:latin typeface="黑体" pitchFamily="49" charset="-122"/>
          <a:ea typeface="黑体" pitchFamily="49" charset="-122"/>
        </a:defRPr>
      </a:lvl4pPr>
      <a:lvl5pPr algn="l" rtl="0" eaLnBrk="0" fontAlgn="base" hangingPunct="0">
        <a:spcBef>
          <a:spcPct val="0"/>
        </a:spcBef>
        <a:spcAft>
          <a:spcPct val="0"/>
        </a:spcAft>
        <a:defRPr sz="3500">
          <a:solidFill>
            <a:schemeClr val="bg1"/>
          </a:solidFill>
          <a:latin typeface="黑体" pitchFamily="49" charset="-122"/>
          <a:ea typeface="黑体" pitchFamily="49" charset="-122"/>
        </a:defRPr>
      </a:lvl5pPr>
      <a:lvl6pPr marL="457200" algn="l" rtl="0" eaLnBrk="0" fontAlgn="base" hangingPunct="0">
        <a:spcBef>
          <a:spcPct val="0"/>
        </a:spcBef>
        <a:spcAft>
          <a:spcPct val="0"/>
        </a:spcAft>
        <a:defRPr sz="3500">
          <a:solidFill>
            <a:schemeClr val="bg1"/>
          </a:solidFill>
          <a:latin typeface="黑体" pitchFamily="49" charset="-122"/>
          <a:ea typeface="黑体" pitchFamily="49" charset="-122"/>
        </a:defRPr>
      </a:lvl6pPr>
      <a:lvl7pPr marL="914400" algn="l" rtl="0" eaLnBrk="0" fontAlgn="base" hangingPunct="0">
        <a:spcBef>
          <a:spcPct val="0"/>
        </a:spcBef>
        <a:spcAft>
          <a:spcPct val="0"/>
        </a:spcAft>
        <a:defRPr sz="3500">
          <a:solidFill>
            <a:schemeClr val="bg1"/>
          </a:solidFill>
          <a:latin typeface="黑体" pitchFamily="49" charset="-122"/>
          <a:ea typeface="黑体" pitchFamily="49" charset="-122"/>
        </a:defRPr>
      </a:lvl7pPr>
      <a:lvl8pPr marL="1371600" algn="l" rtl="0" eaLnBrk="0" fontAlgn="base" hangingPunct="0">
        <a:spcBef>
          <a:spcPct val="0"/>
        </a:spcBef>
        <a:spcAft>
          <a:spcPct val="0"/>
        </a:spcAft>
        <a:defRPr sz="3500">
          <a:solidFill>
            <a:schemeClr val="bg1"/>
          </a:solidFill>
          <a:latin typeface="黑体" pitchFamily="49" charset="-122"/>
          <a:ea typeface="黑体" pitchFamily="49" charset="-122"/>
        </a:defRPr>
      </a:lvl8pPr>
      <a:lvl9pPr marL="1828800" algn="l" rtl="0" eaLnBrk="0" fontAlgn="base" hangingPunct="0">
        <a:spcBef>
          <a:spcPct val="0"/>
        </a:spcBef>
        <a:spcAft>
          <a:spcPct val="0"/>
        </a:spcAft>
        <a:defRPr sz="3500">
          <a:solidFill>
            <a:schemeClr val="bg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600" b="1">
          <a:solidFill>
            <a:schemeClr val="tx1"/>
          </a:solidFill>
          <a:latin typeface="+mn-lt"/>
          <a:ea typeface="+mn-ea"/>
        </a:defRPr>
      </a:lvl2pPr>
      <a:lvl3pPr marL="1143000" indent="-228600" algn="l" rtl="0" eaLnBrk="0" fontAlgn="base" hangingPunct="0">
        <a:spcBef>
          <a:spcPct val="20000"/>
        </a:spcBef>
        <a:spcAft>
          <a:spcPct val="0"/>
        </a:spcAft>
        <a:buChar char="•"/>
        <a:defRPr sz="2400" b="1">
          <a:solidFill>
            <a:schemeClr val="tx1"/>
          </a:solidFill>
          <a:latin typeface="+mn-lt"/>
          <a:ea typeface="+mn-ea"/>
        </a:defRPr>
      </a:lvl3pPr>
      <a:lvl4pPr marL="1600200" indent="-228600" algn="l" rtl="0" eaLnBrk="0" fontAlgn="base" hangingPunct="0">
        <a:spcBef>
          <a:spcPct val="20000"/>
        </a:spcBef>
        <a:spcAft>
          <a:spcPct val="0"/>
        </a:spcAft>
        <a:buChar char="–"/>
        <a:defRPr sz="22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eaLnBrk="0" fontAlgn="base" hangingPunct="0">
        <a:spcBef>
          <a:spcPct val="20000"/>
        </a:spcBef>
        <a:spcAft>
          <a:spcPct val="0"/>
        </a:spcAft>
        <a:buChar char="»"/>
        <a:defRPr sz="2000" b="1">
          <a:solidFill>
            <a:schemeClr val="tx1"/>
          </a:solidFill>
          <a:latin typeface="+mn-lt"/>
          <a:ea typeface="+mn-ea"/>
        </a:defRPr>
      </a:lvl6pPr>
      <a:lvl7pPr marL="2971800" indent="-228600" algn="l" rtl="0" eaLnBrk="0" fontAlgn="base" hangingPunct="0">
        <a:spcBef>
          <a:spcPct val="20000"/>
        </a:spcBef>
        <a:spcAft>
          <a:spcPct val="0"/>
        </a:spcAft>
        <a:buChar char="»"/>
        <a:defRPr sz="2000" b="1">
          <a:solidFill>
            <a:schemeClr val="tx1"/>
          </a:solidFill>
          <a:latin typeface="+mn-lt"/>
          <a:ea typeface="+mn-ea"/>
        </a:defRPr>
      </a:lvl7pPr>
      <a:lvl8pPr marL="3429000" indent="-228600" algn="l" rtl="0" eaLnBrk="0" fontAlgn="base" hangingPunct="0">
        <a:spcBef>
          <a:spcPct val="20000"/>
        </a:spcBef>
        <a:spcAft>
          <a:spcPct val="0"/>
        </a:spcAft>
        <a:buChar char="»"/>
        <a:defRPr sz="2000" b="1">
          <a:solidFill>
            <a:schemeClr val="tx1"/>
          </a:solidFill>
          <a:latin typeface="+mn-lt"/>
          <a:ea typeface="+mn-ea"/>
        </a:defRPr>
      </a:lvl8pPr>
      <a:lvl9pPr marL="3886200" indent="-228600" algn="l" rtl="0" eaLnBrk="0" fontAlgn="base" hangingPunct="0">
        <a:spcBef>
          <a:spcPct val="2000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6278"/>
          <p:cNvSpPr>
            <a:spLocks noChangeArrowheads="1"/>
          </p:cNvSpPr>
          <p:nvPr/>
        </p:nvSpPr>
        <p:spPr bwMode="auto">
          <a:xfrm>
            <a:off x="0" y="6669088"/>
            <a:ext cx="9144000" cy="177800"/>
          </a:xfrm>
          <a:prstGeom prst="rect">
            <a:avLst/>
          </a:prstGeom>
          <a:solidFill>
            <a:srgbClr val="EA622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90000"/>
              </a:lnSpc>
            </a:pPr>
            <a:endParaRPr lang="zh-CN" altLang="en-US" sz="2400">
              <a:cs typeface="Arial" pitchFamily="34" charset="0"/>
            </a:endParaRPr>
          </a:p>
        </p:txBody>
      </p:sp>
      <p:sp>
        <p:nvSpPr>
          <p:cNvPr id="3075" name="Rectangle 3"/>
          <p:cNvSpPr>
            <a:spLocks noGrp="1" noChangeArrowheads="1"/>
          </p:cNvSpPr>
          <p:nvPr>
            <p:ph type="title"/>
          </p:nvPr>
        </p:nvSpPr>
        <p:spPr bwMode="auto">
          <a:xfrm>
            <a:off x="250825" y="44450"/>
            <a:ext cx="8569325"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39" tIns="40069" rIns="80139" bIns="40069" numCol="1" anchor="ctr" anchorCtr="0" compatLnSpc="1">
            <a:prstTxWarp prst="textNoShape">
              <a:avLst/>
            </a:prstTxWarp>
          </a:bodyPr>
          <a:lstStyle/>
          <a:p>
            <a:pPr lvl="0"/>
            <a:r>
              <a:rPr lang="zh-CN" smtClean="0"/>
              <a:t>单击此处编辑母版标题样式</a:t>
            </a:r>
          </a:p>
        </p:txBody>
      </p:sp>
      <p:sp>
        <p:nvSpPr>
          <p:cNvPr id="3076" name="Rectangle 4"/>
          <p:cNvSpPr>
            <a:spLocks noGrp="1" noChangeArrowheads="1"/>
          </p:cNvSpPr>
          <p:nvPr>
            <p:ph type="body" idx="1"/>
          </p:nvPr>
        </p:nvSpPr>
        <p:spPr bwMode="auto">
          <a:xfrm>
            <a:off x="250825" y="1052513"/>
            <a:ext cx="856932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52" tIns="40076" rIns="80152" bIns="40076"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3077" name="Rectangle 10"/>
          <p:cNvSpPr>
            <a:spLocks noChangeArrowheads="1"/>
          </p:cNvSpPr>
          <p:nvPr/>
        </p:nvSpPr>
        <p:spPr bwMode="auto">
          <a:xfrm>
            <a:off x="9269413" y="4708525"/>
            <a:ext cx="919162" cy="3651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3078" name="Group 6"/>
          <p:cNvGrpSpPr>
            <a:grpSpLocks/>
          </p:cNvGrpSpPr>
          <p:nvPr/>
        </p:nvGrpSpPr>
        <p:grpSpPr bwMode="auto">
          <a:xfrm>
            <a:off x="9355138" y="4216400"/>
            <a:ext cx="739775" cy="182563"/>
            <a:chOff x="0" y="0"/>
            <a:chExt cx="466" cy="115"/>
          </a:xfrm>
        </p:grpSpPr>
        <p:sp>
          <p:nvSpPr>
            <p:cNvPr id="3079" name="Rectangle 12"/>
            <p:cNvSpPr>
              <a:spLocks noChangeArrowheads="1"/>
            </p:cNvSpPr>
            <p:nvPr userDrawn="1"/>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Rectangle 13"/>
            <p:cNvSpPr>
              <a:spLocks noChangeArrowheads="1"/>
            </p:cNvSpPr>
            <p:nvPr userDrawn="1"/>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Rectangle 14"/>
            <p:cNvSpPr>
              <a:spLocks noChangeArrowheads="1"/>
            </p:cNvSpPr>
            <p:nvPr userDrawn="1"/>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Rectangle 15"/>
            <p:cNvSpPr>
              <a:spLocks noChangeArrowheads="1"/>
            </p:cNvSpPr>
            <p:nvPr userDrawn="1"/>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83" name="Group 11"/>
          <p:cNvGrpSpPr>
            <a:grpSpLocks/>
          </p:cNvGrpSpPr>
          <p:nvPr/>
        </p:nvGrpSpPr>
        <p:grpSpPr bwMode="auto">
          <a:xfrm>
            <a:off x="9355138" y="4432300"/>
            <a:ext cx="739775" cy="182563"/>
            <a:chOff x="0" y="0"/>
            <a:chExt cx="466" cy="115"/>
          </a:xfrm>
        </p:grpSpPr>
        <p:sp>
          <p:nvSpPr>
            <p:cNvPr id="3084" name="Rectangle 17"/>
            <p:cNvSpPr>
              <a:spLocks noChangeArrowheads="1"/>
            </p:cNvSpPr>
            <p:nvPr userDrawn="1"/>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Rectangle 18"/>
            <p:cNvSpPr>
              <a:spLocks noChangeArrowheads="1"/>
            </p:cNvSpPr>
            <p:nvPr userDrawn="1"/>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Rectangle 19"/>
            <p:cNvSpPr>
              <a:spLocks noChangeArrowheads="1"/>
            </p:cNvSpPr>
            <p:nvPr userDrawn="1"/>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Rectangle 20"/>
            <p:cNvSpPr>
              <a:spLocks noChangeArrowheads="1"/>
            </p:cNvSpPr>
            <p:nvPr userDrawn="1"/>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88" name="Group 16"/>
          <p:cNvGrpSpPr>
            <a:grpSpLocks/>
          </p:cNvGrpSpPr>
          <p:nvPr/>
        </p:nvGrpSpPr>
        <p:grpSpPr bwMode="auto">
          <a:xfrm>
            <a:off x="9355138" y="4648200"/>
            <a:ext cx="739775" cy="182563"/>
            <a:chOff x="0" y="0"/>
            <a:chExt cx="466" cy="115"/>
          </a:xfrm>
        </p:grpSpPr>
        <p:sp>
          <p:nvSpPr>
            <p:cNvPr id="3089" name="Rectangle 22"/>
            <p:cNvSpPr>
              <a:spLocks noChangeArrowheads="1"/>
            </p:cNvSpPr>
            <p:nvPr userDrawn="1"/>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Rectangle 23"/>
            <p:cNvSpPr>
              <a:spLocks noChangeArrowheads="1"/>
            </p:cNvSpPr>
            <p:nvPr userDrawn="1"/>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24"/>
            <p:cNvSpPr>
              <a:spLocks noChangeArrowheads="1"/>
            </p:cNvSpPr>
            <p:nvPr userDrawn="1"/>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Rectangle 25"/>
            <p:cNvSpPr>
              <a:spLocks noChangeArrowheads="1"/>
            </p:cNvSpPr>
            <p:nvPr userDrawn="1"/>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93" name="Rectangle 27"/>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Rectangle 28"/>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5" name="Rectangle 29"/>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6" name="Rectangle 30"/>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7" name="Rectangle 32"/>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8" name="Rectangle 33"/>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9" name="Rectangle 34"/>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0" name="Rectangle 35"/>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01" name="Group 29"/>
          <p:cNvGrpSpPr>
            <a:grpSpLocks/>
          </p:cNvGrpSpPr>
          <p:nvPr/>
        </p:nvGrpSpPr>
        <p:grpSpPr bwMode="auto">
          <a:xfrm>
            <a:off x="9355138" y="5160963"/>
            <a:ext cx="739775" cy="182562"/>
            <a:chOff x="0" y="0"/>
            <a:chExt cx="466" cy="115"/>
          </a:xfrm>
        </p:grpSpPr>
        <p:sp>
          <p:nvSpPr>
            <p:cNvPr id="3102" name="Rectangle 37"/>
            <p:cNvSpPr>
              <a:spLocks noChangeArrowheads="1"/>
            </p:cNvSpPr>
            <p:nvPr userDrawn="1"/>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3" name="Rectangle 38"/>
            <p:cNvSpPr>
              <a:spLocks noChangeArrowheads="1"/>
            </p:cNvSpPr>
            <p:nvPr userDrawn="1"/>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9"/>
            <p:cNvSpPr>
              <a:spLocks noChangeArrowheads="1"/>
            </p:cNvSpPr>
            <p:nvPr userDrawn="1"/>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5" name="Rectangle 40"/>
            <p:cNvSpPr>
              <a:spLocks noChangeArrowheads="1"/>
            </p:cNvSpPr>
            <p:nvPr userDrawn="1"/>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06" name="Group 34"/>
          <p:cNvGrpSpPr>
            <a:grpSpLocks/>
          </p:cNvGrpSpPr>
          <p:nvPr/>
        </p:nvGrpSpPr>
        <p:grpSpPr bwMode="auto">
          <a:xfrm>
            <a:off x="9355138" y="5376863"/>
            <a:ext cx="739775" cy="182562"/>
            <a:chOff x="0" y="0"/>
            <a:chExt cx="466" cy="115"/>
          </a:xfrm>
        </p:grpSpPr>
        <p:sp>
          <p:nvSpPr>
            <p:cNvPr id="3107" name="Rectangle 42"/>
            <p:cNvSpPr>
              <a:spLocks noChangeArrowheads="1"/>
            </p:cNvSpPr>
            <p:nvPr userDrawn="1"/>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8" name="Rectangle 43"/>
            <p:cNvSpPr>
              <a:spLocks noChangeArrowheads="1"/>
            </p:cNvSpPr>
            <p:nvPr userDrawn="1"/>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9" name="Rectangle 44"/>
            <p:cNvSpPr>
              <a:spLocks noChangeArrowheads="1"/>
            </p:cNvSpPr>
            <p:nvPr userDrawn="1"/>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0" name="Rectangle 45"/>
            <p:cNvSpPr>
              <a:spLocks noChangeArrowheads="1"/>
            </p:cNvSpPr>
            <p:nvPr userDrawn="1"/>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11" name="Group 39"/>
          <p:cNvGrpSpPr>
            <a:grpSpLocks/>
          </p:cNvGrpSpPr>
          <p:nvPr/>
        </p:nvGrpSpPr>
        <p:grpSpPr bwMode="auto">
          <a:xfrm>
            <a:off x="9355138" y="5594350"/>
            <a:ext cx="739775" cy="182563"/>
            <a:chOff x="0" y="0"/>
            <a:chExt cx="466" cy="115"/>
          </a:xfrm>
        </p:grpSpPr>
        <p:sp>
          <p:nvSpPr>
            <p:cNvPr id="3112" name="Rectangle 47"/>
            <p:cNvSpPr>
              <a:spLocks noChangeArrowheads="1"/>
            </p:cNvSpPr>
            <p:nvPr userDrawn="1"/>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3" name="Rectangle 48"/>
            <p:cNvSpPr>
              <a:spLocks noChangeArrowheads="1"/>
            </p:cNvSpPr>
            <p:nvPr userDrawn="1"/>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4" name="Rectangle 49"/>
            <p:cNvSpPr>
              <a:spLocks noChangeArrowheads="1"/>
            </p:cNvSpPr>
            <p:nvPr userDrawn="1"/>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5" name="Rectangle 50"/>
            <p:cNvSpPr>
              <a:spLocks noChangeArrowheads="1"/>
            </p:cNvSpPr>
            <p:nvPr userDrawn="1"/>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16" name="Group 44"/>
          <p:cNvGrpSpPr>
            <a:grpSpLocks/>
          </p:cNvGrpSpPr>
          <p:nvPr/>
        </p:nvGrpSpPr>
        <p:grpSpPr bwMode="auto">
          <a:xfrm>
            <a:off x="9355138" y="5889625"/>
            <a:ext cx="739775" cy="182563"/>
            <a:chOff x="0" y="0"/>
            <a:chExt cx="466" cy="115"/>
          </a:xfrm>
        </p:grpSpPr>
        <p:sp>
          <p:nvSpPr>
            <p:cNvPr id="3117" name="Rectangle 52"/>
            <p:cNvSpPr>
              <a:spLocks noChangeArrowheads="1"/>
            </p:cNvSpPr>
            <p:nvPr userDrawn="1"/>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8" name="Rectangle 53"/>
            <p:cNvSpPr>
              <a:spLocks noChangeArrowheads="1"/>
            </p:cNvSpPr>
            <p:nvPr userDrawn="1"/>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9" name="Rectangle 54"/>
            <p:cNvSpPr>
              <a:spLocks noChangeArrowheads="1"/>
            </p:cNvSpPr>
            <p:nvPr userDrawn="1"/>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0" name="Rectangle 55"/>
            <p:cNvSpPr>
              <a:spLocks noChangeArrowheads="1"/>
            </p:cNvSpPr>
            <p:nvPr userDrawn="1"/>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21" name="Group 49"/>
          <p:cNvGrpSpPr>
            <a:grpSpLocks/>
          </p:cNvGrpSpPr>
          <p:nvPr/>
        </p:nvGrpSpPr>
        <p:grpSpPr bwMode="auto">
          <a:xfrm>
            <a:off x="9355138" y="6105525"/>
            <a:ext cx="739775" cy="182563"/>
            <a:chOff x="0" y="0"/>
            <a:chExt cx="466" cy="115"/>
          </a:xfrm>
        </p:grpSpPr>
        <p:sp>
          <p:nvSpPr>
            <p:cNvPr id="3122" name="Rectangle 57"/>
            <p:cNvSpPr>
              <a:spLocks noChangeArrowheads="1"/>
            </p:cNvSpPr>
            <p:nvPr userDrawn="1"/>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3" name="Rectangle 58"/>
            <p:cNvSpPr>
              <a:spLocks noChangeArrowheads="1"/>
            </p:cNvSpPr>
            <p:nvPr userDrawn="1"/>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4" name="Rectangle 59"/>
            <p:cNvSpPr>
              <a:spLocks noChangeArrowheads="1"/>
            </p:cNvSpPr>
            <p:nvPr userDrawn="1"/>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5" name="Rectangle 60"/>
            <p:cNvSpPr>
              <a:spLocks noChangeArrowheads="1"/>
            </p:cNvSpPr>
            <p:nvPr userDrawn="1"/>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26" name="Group 54"/>
          <p:cNvGrpSpPr>
            <a:grpSpLocks/>
          </p:cNvGrpSpPr>
          <p:nvPr/>
        </p:nvGrpSpPr>
        <p:grpSpPr bwMode="auto">
          <a:xfrm>
            <a:off x="9355138" y="6321425"/>
            <a:ext cx="739775" cy="182563"/>
            <a:chOff x="0" y="0"/>
            <a:chExt cx="466" cy="115"/>
          </a:xfrm>
        </p:grpSpPr>
        <p:sp>
          <p:nvSpPr>
            <p:cNvPr id="3127" name="Rectangle 62"/>
            <p:cNvSpPr>
              <a:spLocks noChangeArrowheads="1"/>
            </p:cNvSpPr>
            <p:nvPr userDrawn="1"/>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8" name="Rectangle 63"/>
            <p:cNvSpPr>
              <a:spLocks noChangeArrowheads="1"/>
            </p:cNvSpPr>
            <p:nvPr userDrawn="1"/>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9" name="Rectangle 64"/>
            <p:cNvSpPr>
              <a:spLocks noChangeArrowheads="1"/>
            </p:cNvSpPr>
            <p:nvPr userDrawn="1"/>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0" name="Rectangle 65"/>
            <p:cNvSpPr>
              <a:spLocks noChangeArrowheads="1"/>
            </p:cNvSpPr>
            <p:nvPr userDrawn="1"/>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31" name="Group 59"/>
          <p:cNvGrpSpPr>
            <a:grpSpLocks/>
          </p:cNvGrpSpPr>
          <p:nvPr/>
        </p:nvGrpSpPr>
        <p:grpSpPr bwMode="auto">
          <a:xfrm>
            <a:off x="9355138" y="6546850"/>
            <a:ext cx="739775" cy="182563"/>
            <a:chOff x="0" y="0"/>
            <a:chExt cx="466" cy="115"/>
          </a:xfrm>
        </p:grpSpPr>
        <p:sp>
          <p:nvSpPr>
            <p:cNvPr id="3132" name="Rectangle 67"/>
            <p:cNvSpPr>
              <a:spLocks noChangeArrowheads="1"/>
            </p:cNvSpPr>
            <p:nvPr userDrawn="1"/>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3" name="Rectangle 68"/>
            <p:cNvSpPr>
              <a:spLocks noChangeArrowheads="1"/>
            </p:cNvSpPr>
            <p:nvPr userDrawn="1"/>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4" name="Rectangle 69"/>
            <p:cNvSpPr>
              <a:spLocks noChangeArrowheads="1"/>
            </p:cNvSpPr>
            <p:nvPr userDrawn="1"/>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5" name="Rectangle 70"/>
            <p:cNvSpPr>
              <a:spLocks noChangeArrowheads="1"/>
            </p:cNvSpPr>
            <p:nvPr userDrawn="1"/>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36" name="Rectangle 81"/>
          <p:cNvSpPr>
            <a:spLocks noChangeArrowheads="1"/>
          </p:cNvSpPr>
          <p:nvPr/>
        </p:nvSpPr>
        <p:spPr bwMode="auto">
          <a:xfrm>
            <a:off x="4233863" y="6669088"/>
            <a:ext cx="649287" cy="204787"/>
          </a:xfrm>
          <a:prstGeom prst="rect">
            <a:avLst/>
          </a:prstGeom>
          <a:noFill/>
          <a:ln>
            <a:noFill/>
          </a:ln>
          <a:effectLst/>
          <a:extLst>
            <a:ext uri="{909E8E84-426E-40DD-AFC4-6F175D3DCCD1}">
              <a14:hiddenFill xmlns:a14="http://schemas.microsoft.com/office/drawing/2010/main">
                <a:solidFill>
                  <a:srgbClr val="DE642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eaLnBrk="0" hangingPunct="0"/>
            <a:r>
              <a:rPr lang="en-US" sz="1000" dirty="0"/>
              <a:t>page</a:t>
            </a:r>
            <a:r>
              <a:rPr lang="en-US" sz="1000" dirty="0">
                <a:ea typeface="MS PGothic" pitchFamily="34" charset="-128"/>
              </a:rPr>
              <a:t> </a:t>
            </a:r>
            <a:fld id="{582E45C1-CA89-4C3F-AE51-323EBD08BFCE}" type="slidenum">
              <a:rPr lang="en-US" sz="1000">
                <a:ea typeface="MS PGothic" pitchFamily="34" charset="-128"/>
              </a:rPr>
              <a:pPr algn="r" eaLnBrk="0" hangingPunct="0"/>
              <a:t>‹#›</a:t>
            </a:fld>
            <a:endParaRPr lang="en-US" sz="1000" dirty="0">
              <a:ea typeface="MS PGothic" pitchFamily="34" charset="-128"/>
            </a:endParaRPr>
          </a:p>
        </p:txBody>
      </p:sp>
      <p:sp>
        <p:nvSpPr>
          <p:cNvPr id="3137" name="Rectangle 17">
            <a:hlinkClick r:id="rId14"/>
          </p:cNvPr>
          <p:cNvSpPr>
            <a:spLocks noChangeArrowheads="1"/>
          </p:cNvSpPr>
          <p:nvPr/>
        </p:nvSpPr>
        <p:spPr bwMode="auto">
          <a:xfrm>
            <a:off x="539750" y="6669088"/>
            <a:ext cx="12239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01688"/>
            <a:r>
              <a:rPr lang="en-US" altLang="zh-CN" sz="1000" dirty="0" smtClean="0">
                <a:ea typeface="华文细黑" pitchFamily="2" charset="-122"/>
              </a:rPr>
              <a:t>www.dunsch.com</a:t>
            </a:r>
            <a:endParaRPr lang="zh-CN" altLang="en-US" sz="1000" dirty="0">
              <a:ea typeface="华文细黑" pitchFamily="2" charset="-122"/>
            </a:endParaRPr>
          </a:p>
        </p:txBody>
      </p:sp>
      <p:sp>
        <p:nvSpPr>
          <p:cNvPr id="3138" name="Rectangle 84"/>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9" name="Rectangle 85"/>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0" name="Rectangle 86"/>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1" name="Rectangle 87"/>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2" name="Rectangle 89"/>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3" name="Rectangle 90"/>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 name="Rectangle 91"/>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5" name="Rectangle 92"/>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6" name="Rectangle 94"/>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7" name="Rectangle 95"/>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8" name="Rectangle 9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9" name="Rectangle 9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0" name="Rectangle 9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1" name="Rectangle 10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2" name="Rectangle 10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18" r:id="rId11"/>
    <p:sldLayoutId id="2147483706" r:id="rId12"/>
  </p:sldLayoutIdLst>
  <p:timing>
    <p:tnLst>
      <p:par>
        <p:cTn id="1" dur="indefinite" restart="never" nodeType="tmRoot"/>
      </p:par>
    </p:tnLst>
  </p:timing>
  <p:txStyles>
    <p:titleStyle>
      <a:lvl1pPr algn="l" defTabSz="801688" rtl="0" eaLnBrk="0" fontAlgn="base" hangingPunct="0">
        <a:spcBef>
          <a:spcPct val="0"/>
        </a:spcBef>
        <a:spcAft>
          <a:spcPct val="0"/>
        </a:spcAft>
        <a:defRPr sz="3500" b="1">
          <a:solidFill>
            <a:srgbClr val="DE6422"/>
          </a:solidFill>
          <a:latin typeface="+mj-lt"/>
          <a:ea typeface="+mj-ea"/>
          <a:cs typeface="+mj-cs"/>
        </a:defRPr>
      </a:lvl1pPr>
      <a:lvl2pPr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2pPr>
      <a:lvl3pPr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3pPr>
      <a:lvl4pPr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4pPr>
      <a:lvl5pPr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5pPr>
      <a:lvl6pPr marL="457200"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6pPr>
      <a:lvl7pPr marL="914400"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7pPr>
      <a:lvl8pPr marL="1371600"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8pPr>
      <a:lvl9pPr marL="1828800" algn="l" defTabSz="801688" rtl="0" eaLnBrk="0" fontAlgn="base" hangingPunct="0">
        <a:spcBef>
          <a:spcPct val="0"/>
        </a:spcBef>
        <a:spcAft>
          <a:spcPct val="0"/>
        </a:spcAft>
        <a:defRPr sz="3500" b="1">
          <a:solidFill>
            <a:srgbClr val="DE6422"/>
          </a:solidFill>
          <a:latin typeface="FrutigerNext LT Medium" pitchFamily="2" charset="0"/>
          <a:ea typeface="黑体" pitchFamily="49" charset="-122"/>
        </a:defRPr>
      </a:lvl9pPr>
    </p:titleStyle>
    <p:body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30" descr="bgd_eq_b"/>
          <p:cNvPicPr>
            <a:picLocks noChangeAspect="1" noChangeArrowheads="1"/>
          </p:cNvPicPr>
          <p:nvPr/>
        </p:nvPicPr>
        <p:blipFill>
          <a:blip r:embed="rId13" cstate="print">
            <a:lum bright="76000" contrast="-58000"/>
            <a:graysc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32"/>
          <p:cNvSpPr txBox="1">
            <a:spLocks noChangeArrowheads="1"/>
          </p:cNvSpPr>
          <p:nvPr/>
        </p:nvSpPr>
        <p:spPr bwMode="auto">
          <a:xfrm>
            <a:off x="2987675" y="2886075"/>
            <a:ext cx="3384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91375" rIns="0" bIns="0" anchor="ctr" anchorCtr="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sz="4400" dirty="0">
                <a:solidFill>
                  <a:schemeClr val="accent2"/>
                </a:solidFill>
                <a:ea typeface="华文细黑" pitchFamily="2" charset="-122"/>
              </a:rPr>
              <a:t>Thank You!</a:t>
            </a: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advClick="0"/>
  <p:timing>
    <p:tnLst>
      <p:par>
        <p:cTn id="1" dur="indefinite" restart="never" nodeType="tmRoot"/>
      </p:par>
    </p:tnLst>
  </p:timing>
  <p:txStyles>
    <p:titleStyle>
      <a:lvl1pPr algn="ctr" rtl="0" eaLnBrk="0" fontAlgn="base" hangingPunct="0">
        <a:spcBef>
          <a:spcPct val="0"/>
        </a:spcBef>
        <a:spcAft>
          <a:spcPct val="0"/>
        </a:spcAft>
        <a:defRPr sz="44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Arial" pitchFamily="34" charset="0"/>
          <a:ea typeface="华文细黑" pitchFamily="2" charset="-122"/>
        </a:defRPr>
      </a:lvl2pPr>
      <a:lvl3pPr algn="ctr" rtl="0" eaLnBrk="0" fontAlgn="base" hangingPunct="0">
        <a:spcBef>
          <a:spcPct val="0"/>
        </a:spcBef>
        <a:spcAft>
          <a:spcPct val="0"/>
        </a:spcAft>
        <a:defRPr sz="4400">
          <a:solidFill>
            <a:schemeClr val="accent2"/>
          </a:solidFill>
          <a:latin typeface="Arial" pitchFamily="34" charset="0"/>
          <a:ea typeface="华文细黑" pitchFamily="2" charset="-122"/>
        </a:defRPr>
      </a:lvl3pPr>
      <a:lvl4pPr algn="ctr" rtl="0" eaLnBrk="0" fontAlgn="base" hangingPunct="0">
        <a:spcBef>
          <a:spcPct val="0"/>
        </a:spcBef>
        <a:spcAft>
          <a:spcPct val="0"/>
        </a:spcAft>
        <a:defRPr sz="4400">
          <a:solidFill>
            <a:schemeClr val="accent2"/>
          </a:solidFill>
          <a:latin typeface="Arial" pitchFamily="34" charset="0"/>
          <a:ea typeface="华文细黑" pitchFamily="2" charset="-122"/>
        </a:defRPr>
      </a:lvl4pPr>
      <a:lvl5pPr algn="ctr" rtl="0" eaLnBrk="0" fontAlgn="base" hangingPunct="0">
        <a:spcBef>
          <a:spcPct val="0"/>
        </a:spcBef>
        <a:spcAft>
          <a:spcPct val="0"/>
        </a:spcAft>
        <a:defRPr sz="4400">
          <a:solidFill>
            <a:schemeClr val="accent2"/>
          </a:solidFill>
          <a:latin typeface="Arial" pitchFamily="34" charset="0"/>
          <a:ea typeface="华文细黑" pitchFamily="2" charset="-122"/>
        </a:defRPr>
      </a:lvl5pPr>
      <a:lvl6pPr marL="457200" algn="ctr" rtl="0" eaLnBrk="0" fontAlgn="base" hangingPunct="0">
        <a:spcBef>
          <a:spcPct val="0"/>
        </a:spcBef>
        <a:spcAft>
          <a:spcPct val="0"/>
        </a:spcAft>
        <a:defRPr sz="4400">
          <a:solidFill>
            <a:schemeClr val="accent2"/>
          </a:solidFill>
          <a:latin typeface="Arial" pitchFamily="34" charset="0"/>
          <a:ea typeface="华文细黑" pitchFamily="2" charset="-122"/>
        </a:defRPr>
      </a:lvl6pPr>
      <a:lvl7pPr marL="914400" algn="ctr" rtl="0" eaLnBrk="0" fontAlgn="base" hangingPunct="0">
        <a:spcBef>
          <a:spcPct val="0"/>
        </a:spcBef>
        <a:spcAft>
          <a:spcPct val="0"/>
        </a:spcAft>
        <a:defRPr sz="4400">
          <a:solidFill>
            <a:schemeClr val="accent2"/>
          </a:solidFill>
          <a:latin typeface="Arial" pitchFamily="34" charset="0"/>
          <a:ea typeface="华文细黑" pitchFamily="2" charset="-122"/>
        </a:defRPr>
      </a:lvl7pPr>
      <a:lvl8pPr marL="1371600" algn="ctr" rtl="0" eaLnBrk="0" fontAlgn="base" hangingPunct="0">
        <a:spcBef>
          <a:spcPct val="0"/>
        </a:spcBef>
        <a:spcAft>
          <a:spcPct val="0"/>
        </a:spcAft>
        <a:defRPr sz="4400">
          <a:solidFill>
            <a:schemeClr val="accent2"/>
          </a:solidFill>
          <a:latin typeface="Arial" pitchFamily="34" charset="0"/>
          <a:ea typeface="华文细黑" pitchFamily="2" charset="-122"/>
        </a:defRPr>
      </a:lvl8pPr>
      <a:lvl9pPr marL="1828800" algn="ctr" rtl="0" eaLnBrk="0" fontAlgn="base" hangingPunct="0">
        <a:spcBef>
          <a:spcPct val="0"/>
        </a:spcBef>
        <a:spcAft>
          <a:spcPct val="0"/>
        </a:spcAft>
        <a:defRPr sz="4400">
          <a:solidFill>
            <a:schemeClr val="accent2"/>
          </a:solidFill>
          <a:latin typeface="Arial" pitchFamily="34" charset="0"/>
          <a:ea typeface="华文细黑"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29.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4.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txBox="1">
            <a:spLocks noGrp="1" noChangeArrowheads="1"/>
          </p:cNvSpPr>
          <p:nvPr/>
        </p:nvSpPr>
        <p:spPr bwMode="auto">
          <a:xfrm>
            <a:off x="7956550" y="6526213"/>
            <a:ext cx="1079500" cy="290512"/>
          </a:xfrm>
          <a:prstGeom prst="rect">
            <a:avLst/>
          </a:prstGeom>
          <a:solidFill>
            <a:srgbClr val="DE642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E1ED336-34D2-42BB-BF5A-F113614CE47A}" type="datetime1">
              <a:rPr lang="zh-CN" altLang="en-US" sz="1300">
                <a:ea typeface="华文细黑" pitchFamily="2" charset="-122"/>
              </a:rPr>
              <a:pPr eaLnBrk="1" hangingPunct="1"/>
              <a:t>2012/2/8</a:t>
            </a:fld>
            <a:endParaRPr lang="en-US" sz="1300" dirty="0">
              <a:ea typeface="华文细黑" pitchFamily="2" charset="-122"/>
            </a:endParaRPr>
          </a:p>
        </p:txBody>
      </p:sp>
      <p:sp>
        <p:nvSpPr>
          <p:cNvPr id="6147" name="DtsShapeName" descr="60974102E9@G5EGC@26G44@34B624E9@085OCO87EEcV11011018B!!BIHO@]v1101101811111111113061@88GBD韩升QQU泞辩,,都惫01/qqu!!!!!!!!!!!!!!!!!!!!!!!!!!!!!!!!!!!!!!!!!!!!!!!!!!!!!!!!!!!!!!!!!!!!!!!!!!!!!!!!!!!!!!!!!!!!!!!!!!!!!!!!!!!!!!!!!!!!!!!!!!!!!!!!!!!!!!!!!!!!!!!!!!!!!!!!!!!!!!!!!!!!!!!!!!!!!!!!!!!!!!!!!!!!!!!!!!!!!!!!!!!!!!!!!!!!!!!!!!!!!!!!!!!!!!!!!!!!!!!!!!!!!!!!!!!!!!!!!!!!!!!!!!!!!!!!!!!!!!!!!!!!!!!!!!!!!!!!!!!!!!!!!!!!!!!!!!!!!!!!!!!!!!!!!!!!!!!!!!!!!!!!!!!!!!!!!!!!!!!!!!!!!!!!!!!!!!!!!!!!!!!!!!!!!!!!!!!!!!!!!!!!!!!!!!!!!!!!!!!!!!!!!!!!!!!!!!!!!!!!!!!!!!!!!!!!!!!!!!!!!!!!!!!!!!!!!!!!!!!!!!!!!!!!!!!!!!!!!!!!!!!!!!!!!!!!!!!!!!!!!!!!!!!!!!!!!!!!!!!!!!!!!!!!!!!!!!!!!!!!!!!!!!!!!!!!!!!!!!!!!!!!!!!!!!!!!!!!!!!!!!!!!!!!!!!!!!!!!!!!!!!!!!!!!!!!!!!!!!!!!!!!!!!!!!!!!!!!!!!!!!!!!!!!!!!!!!!!!!!!!!!!!!!!!!!!!!!!!!!!!!!!!!!!!!!!!!!!!!!!!!!!!!!!!!!!!!!!!!!!!!!!!!!!!!!!!!!!!!!!!!!!!!!!!!!!!!!!!!!!!!!!!!!!!!!!!!!!!!!!!!!!!!!!!!!!!!!!!!!!!!!!!!!!!!!!!!!!!!!!!!!!!!!!!!!!!!!!!!!!!!!!!!!!!!!!!!!!!!!!!!!!!!!!!!!!!!!!!!!!!!!!!!!!!!!!!!!!!!!!!!!!!!!!!!!!!!!!!!!!!!!!!!!!!!!!!!!!!!!!!!!!!!!!!!!!!!!!!!!!!!!!!!!!!!!!!!!!!!!!!!!!!!!!!!!!!!!!!!!!!!!!!!!!!!!!!!!!!!!!!!!!!!!!!!!!!!!!!!!!!!!!!!!!!!!!!!!!!!!!!!!!!!!!!!!!!!!!!!!!!!!!!!!!!!!!!!!!!!!!!!!!!!!!!!!!!!!!!!!!!!!!!!!!!!!!!!!!!!!!!!!!!!!!!!!!!!!!!!!!!!!!!!!!!!!!!!!!!!!!!!!!!!!!!!!!!!!!!!!!!!!!!!!!!!!!!!!!!!!!!!!!!!!!!!!!!!!!!!!!!!!!!!!!!!!!!!!!!!!!!!!!!!!!!!!!!!!!!!!!!!!!!!!!!!!!!!!!!!!!!!!!!!!!!!!!!!!!!!!!!!!!!!!!!!!!!!!!!!!!!!!!!!!!!!!!!!!!!!!!!!!!!!!!!!!!!!!!!!!!!!!!!!!!!!!!!!!!!!!!!!!!!!!!!!!!!!!!!!!!!!!!!!!!!!!!!!!!!!!!!!!!!!!!!!!!!!!!!!!!!!!!!!!!!!!!!!!!!!!!!!!!!!!!!!!!!!!!!!!!!!!!!!!!!!!!!!!!!!!!!!!!!!!!!!!!!!!!!!!!!!!!!!!!!!!!!!!!!!!!!!!!!!!!!!!!!!!!!!!!!!!!!!!!!!!!!!!!!!!!!!!!!!!!!!!!!!!!!!!!!!!!!!!!!!!!!!!!!!!!!!!!!!!!!!!!!!!!!!!!!!!!!!!!!!!!!!!!!!!!!!!!!!!!!!!!!!!!!!!!!!!!!!!!!!!!!!!!!!!!!!!!!!!!!!!!!!!!!!!!!!!!!!!!!!!!!!!!!!!!!!!!!!!!!!!!!!!!!!!!!!!!!!!!!!!!!!!!!!!!!!!!!!!!!!!!!!!!!!!!!!!!!!!!!!!!!!!!!!!!!!!!!!!!!!!!!!!!!!!!!!!!!!!!!!!!!!!!!!!!!!!!!!!!!!!!!!!!!!!!!!!!!!!!!!!!!!!!!!!!!!!!!!!!!!!!!!!!!!!!!!!!!!!!!!!!!!!!!!!!!!!!!!!!!!!!!!!!!!!!!!!!!!!!!!!!!!!!!!!!!!!!!!!!!!!!!!!!!!!!!!!!!!!!!!!!!!!!!!!!!!!!!!!!!!!!!!!!!!!!!!!!!!!!!!!!!!!!!!!!!!!!!!!!!!!!!!!!!!!!!!!!!!!!!!!!!!!!!!!!!!!!!!!!!!!!!!!!!!!!!!!!!!!!!!!!!!!!!!!!!!!!!!!!!!!!!!!!!!!!!!!!!!!!!!!!!!!!!!!!!!!!!!!!!!!!!!!!!!!!!!!!!!!!!!!!!!!!!!!!!!!!!!!!!!!!!!!!!!!!!!!!!!!!!!!!!!!!!!!!!!!!!!!!!!!!!!!!!!!!!!!!!!!!!!!!!!!!!!!!1!l" hidden="1"/>
          <p:cNvSpPr>
            <a:spLocks/>
          </p:cNvSpPr>
          <p:nvPr/>
        </p:nvSpPr>
        <p:spPr bwMode="auto">
          <a:xfrm>
            <a:off x="0" y="0"/>
            <a:ext cx="1588" cy="1588"/>
          </a:xfrm>
          <a:custGeom>
            <a:avLst/>
            <a:gdLst>
              <a:gd name="T0" fmla="*/ 10860 w 21600"/>
              <a:gd name="T1" fmla="*/ 2187 h 21600"/>
              <a:gd name="T2" fmla="*/ 9015 w 21600"/>
              <a:gd name="T3" fmla="*/ 730 h 21600"/>
              <a:gd name="T4" fmla="*/ 5415 w 21600"/>
              <a:gd name="T5" fmla="*/ 0 h 21600"/>
              <a:gd name="T6" fmla="*/ 1967 w 21600"/>
              <a:gd name="T7" fmla="*/ 1305 h 21600"/>
              <a:gd name="T8" fmla="*/ 242 w 21600"/>
              <a:gd name="T9" fmla="*/ 4220 h 21600"/>
              <a:gd name="T10" fmla="*/ 575 w 21600"/>
              <a:gd name="T11" fmla="*/ 7597 h 21600"/>
              <a:gd name="T12" fmla="*/ 10860 w 21600"/>
              <a:gd name="T13" fmla="*/ 21600 h 21600"/>
              <a:gd name="T14" fmla="*/ 20995 w 21600"/>
              <a:gd name="T15" fmla="*/ 7597 h 21600"/>
              <a:gd name="T16" fmla="*/ 21480 w 21600"/>
              <a:gd name="T17" fmla="*/ 4220 h 21600"/>
              <a:gd name="T18" fmla="*/ 19632 w 21600"/>
              <a:gd name="T19" fmla="*/ 1305 h 21600"/>
              <a:gd name="T20" fmla="*/ 16275 w 21600"/>
              <a:gd name="T21" fmla="*/ 0 h 21600"/>
              <a:gd name="T22" fmla="*/ 12705 w 21600"/>
              <a:gd name="T23" fmla="*/ 730 h 21600"/>
              <a:gd name="T24" fmla="*/ 10860 w 21600"/>
              <a:gd name="T25" fmla="*/ 2187 h 21600"/>
              <a:gd name="T26" fmla="*/ 5033 w 21600"/>
              <a:gd name="T27" fmla="*/ 2272 h 21600"/>
              <a:gd name="T28" fmla="*/ 16554 w 21600"/>
              <a:gd name="T29" fmla="*/ 1368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8" name="标题 3"/>
          <p:cNvSpPr>
            <a:spLocks noGrp="1"/>
          </p:cNvSpPr>
          <p:nvPr>
            <p:ph type="title" idx="4294967295"/>
          </p:nvPr>
        </p:nvSpPr>
        <p:spPr>
          <a:xfrm>
            <a:off x="457200" y="2357438"/>
            <a:ext cx="4043363" cy="1143000"/>
          </a:xfrm>
        </p:spPr>
        <p:txBody>
          <a:bodyPr/>
          <a:lstStyle/>
          <a:p>
            <a:r>
              <a:rPr lang="zh-CN" altLang="en-US" dirty="0"/>
              <a:t>盾驰商业模式画布</a:t>
            </a:r>
          </a:p>
        </p:txBody>
      </p:sp>
    </p:spTree>
  </p:cSld>
  <p:clrMapOvr>
    <a:masterClrMapping/>
  </p:clrMapOvr>
  <mc:AlternateContent xmlns:mc="http://schemas.openxmlformats.org/markup-compatibility/2006" xmlns:p14="http://schemas.microsoft.com/office/powerpoint/2010/main">
    <mc:Choice Requires="p14">
      <p:transition spd="slow" p14:dur="2000" advTm="1351"/>
    </mc:Choice>
    <mc:Fallback xmlns="">
      <p:transition spd="slow" advTm="135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产业链价值分析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427220134"/>
              </p:ext>
            </p:extLst>
          </p:nvPr>
        </p:nvGraphicFramePr>
        <p:xfrm>
          <a:off x="250825" y="476672"/>
          <a:ext cx="8569325" cy="540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右箭头 6"/>
          <p:cNvSpPr/>
          <p:nvPr/>
        </p:nvSpPr>
        <p:spPr>
          <a:xfrm>
            <a:off x="3231510"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右箭头 7"/>
          <p:cNvSpPr/>
          <p:nvPr/>
        </p:nvSpPr>
        <p:spPr>
          <a:xfrm>
            <a:off x="464400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右箭头 8"/>
          <p:cNvSpPr/>
          <p:nvPr/>
        </p:nvSpPr>
        <p:spPr>
          <a:xfrm>
            <a:off x="608416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 name="右箭头 9"/>
          <p:cNvSpPr/>
          <p:nvPr/>
        </p:nvSpPr>
        <p:spPr>
          <a:xfrm>
            <a:off x="7501754"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rot="10800000">
            <a:off x="4641291" y="2924944"/>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21" name="右箭头 20"/>
          <p:cNvSpPr/>
          <p:nvPr/>
        </p:nvSpPr>
        <p:spPr>
          <a:xfrm rot="10800000">
            <a:off x="3247081" y="2986665"/>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9" name="圆角矩形 98" descr="价值获取" title="赢利模型"/>
          <p:cNvSpPr/>
          <p:nvPr/>
        </p:nvSpPr>
        <p:spPr>
          <a:xfrm>
            <a:off x="1190341" y="5844848"/>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客户忠诚：对我们的依赖性有多大？</a:t>
            </a:r>
            <a:endParaRPr lang="en-US" altLang="zh-CN" sz="1200" dirty="0" smtClean="0">
              <a:solidFill>
                <a:schemeClr val="tx1"/>
              </a:solidFill>
            </a:endParaRPr>
          </a:p>
        </p:txBody>
      </p:sp>
      <p:sp>
        <p:nvSpPr>
          <p:cNvPr id="101" name="圆角矩形 100" descr="价值获取" title="赢利模型"/>
          <p:cNvSpPr/>
          <p:nvPr/>
        </p:nvSpPr>
        <p:spPr>
          <a:xfrm>
            <a:off x="1176724" y="5412800"/>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战略地位：现有模式的实施不能形成企业在价值链中的战略地位</a:t>
            </a:r>
            <a:endParaRPr lang="en-US" altLang="zh-CN" sz="1200" dirty="0" smtClean="0">
              <a:solidFill>
                <a:schemeClr val="tx1"/>
              </a:solidFill>
            </a:endParaRPr>
          </a:p>
        </p:txBody>
      </p:sp>
      <p:sp>
        <p:nvSpPr>
          <p:cNvPr id="19" name="圆角矩形 18" descr="价值获取" title="赢利模型"/>
          <p:cNvSpPr/>
          <p:nvPr/>
        </p:nvSpPr>
        <p:spPr>
          <a:xfrm>
            <a:off x="1176724" y="6276896"/>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a:solidFill>
                  <a:schemeClr val="tx1"/>
                </a:solidFill>
              </a:rPr>
              <a:t>模仿障碍</a:t>
            </a:r>
            <a:r>
              <a:rPr lang="zh-CN" altLang="en-US" sz="1200" dirty="0" smtClean="0">
                <a:solidFill>
                  <a:schemeClr val="tx1"/>
                </a:solidFill>
              </a:rPr>
              <a:t>：缺乏核心竞争力，极易被模仿</a:t>
            </a:r>
            <a:endParaRPr lang="en-US" altLang="zh-CN" sz="1200" dirty="0" smtClean="0">
              <a:solidFill>
                <a:schemeClr val="tx1"/>
              </a:solidFill>
            </a:endParaRPr>
          </a:p>
        </p:txBody>
      </p:sp>
      <p:grpSp>
        <p:nvGrpSpPr>
          <p:cNvPr id="30" name="组合 29"/>
          <p:cNvGrpSpPr/>
          <p:nvPr/>
        </p:nvGrpSpPr>
        <p:grpSpPr>
          <a:xfrm>
            <a:off x="827584" y="827420"/>
            <a:ext cx="2403926" cy="4257764"/>
            <a:chOff x="827584" y="827420"/>
            <a:chExt cx="2403926" cy="4257764"/>
          </a:xfrm>
        </p:grpSpPr>
        <p:sp>
          <p:nvSpPr>
            <p:cNvPr id="31" name="圆角矩形 30" descr="价值获取" title="赢利模型"/>
            <p:cNvSpPr/>
            <p:nvPr/>
          </p:nvSpPr>
          <p:spPr>
            <a:xfrm>
              <a:off x="827584" y="1268760"/>
              <a:ext cx="2403926" cy="3816424"/>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2" name="TextBox 31"/>
            <p:cNvSpPr txBox="1"/>
            <p:nvPr/>
          </p:nvSpPr>
          <p:spPr>
            <a:xfrm>
              <a:off x="1013884" y="827420"/>
              <a:ext cx="2031325" cy="369332"/>
            </a:xfrm>
            <a:prstGeom prst="rect">
              <a:avLst/>
            </a:prstGeom>
            <a:noFill/>
          </p:spPr>
          <p:txBody>
            <a:bodyPr wrap="none" rtlCol="0">
              <a:spAutoFit/>
            </a:bodyPr>
            <a:lstStyle/>
            <a:p>
              <a:r>
                <a:rPr lang="zh-CN" altLang="en-US" dirty="0" smtClean="0"/>
                <a:t>对上游把控力不够</a:t>
              </a:r>
              <a:endParaRPr lang="zh-CN" altLang="en-US" dirty="0"/>
            </a:p>
          </p:txBody>
        </p:sp>
      </p:grpSp>
      <p:grpSp>
        <p:nvGrpSpPr>
          <p:cNvPr id="33" name="组合 32"/>
          <p:cNvGrpSpPr/>
          <p:nvPr/>
        </p:nvGrpSpPr>
        <p:grpSpPr>
          <a:xfrm>
            <a:off x="4861740" y="1678204"/>
            <a:ext cx="4030739" cy="2686900"/>
            <a:chOff x="4861740" y="1678204"/>
            <a:chExt cx="4030739" cy="2686900"/>
          </a:xfrm>
        </p:grpSpPr>
        <p:sp>
          <p:nvSpPr>
            <p:cNvPr id="34" name="圆角矩形 33" descr="价值获取" title="赢利模型"/>
            <p:cNvSpPr/>
            <p:nvPr/>
          </p:nvSpPr>
          <p:spPr>
            <a:xfrm>
              <a:off x="4861740" y="2056656"/>
              <a:ext cx="4030739" cy="2308448"/>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5" name="TextBox 34"/>
            <p:cNvSpPr txBox="1"/>
            <p:nvPr/>
          </p:nvSpPr>
          <p:spPr>
            <a:xfrm>
              <a:off x="6308300" y="1678204"/>
              <a:ext cx="1338828" cy="369332"/>
            </a:xfrm>
            <a:prstGeom prst="rect">
              <a:avLst/>
            </a:prstGeom>
            <a:noFill/>
          </p:spPr>
          <p:txBody>
            <a:bodyPr wrap="none" rtlCol="0">
              <a:spAutoFit/>
            </a:bodyPr>
            <a:lstStyle/>
            <a:p>
              <a:r>
                <a:rPr lang="zh-CN" altLang="en-US" dirty="0" smtClean="0"/>
                <a:t>对下游依赖</a:t>
              </a:r>
              <a:endParaRPr lang="zh-CN" altLang="en-US" dirty="0"/>
            </a:p>
          </p:txBody>
        </p:sp>
      </p:grpSp>
      <p:grpSp>
        <p:nvGrpSpPr>
          <p:cNvPr id="28" name="组合 27"/>
          <p:cNvGrpSpPr/>
          <p:nvPr/>
        </p:nvGrpSpPr>
        <p:grpSpPr>
          <a:xfrm>
            <a:off x="3779912" y="980728"/>
            <a:ext cx="3976136" cy="1012424"/>
            <a:chOff x="3879335" y="983048"/>
            <a:chExt cx="4656589" cy="1365832"/>
          </a:xfrm>
        </p:grpSpPr>
        <p:sp>
          <p:nvSpPr>
            <p:cNvPr id="29" name="圆角矩形 28"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价值获取：产品差价</a:t>
              </a:r>
              <a:endParaRPr lang="en-US" altLang="zh-CN" sz="1200" dirty="0" smtClean="0">
                <a:solidFill>
                  <a:schemeClr val="tx1"/>
                </a:solidFill>
              </a:endParaRPr>
            </a:p>
            <a:p>
              <a:r>
                <a:rPr lang="zh-CN" altLang="en-US" sz="1200" dirty="0" smtClean="0">
                  <a:solidFill>
                    <a:schemeClr val="tx1"/>
                  </a:solidFill>
                </a:rPr>
                <a:t>战略定价：同质化的产品，缺乏品牌溢价</a:t>
              </a:r>
              <a:endParaRPr lang="en-US" altLang="zh-CN" sz="1200" dirty="0" smtClean="0">
                <a:solidFill>
                  <a:schemeClr val="tx1"/>
                </a:solidFill>
              </a:endParaRPr>
            </a:p>
            <a:p>
              <a:r>
                <a:rPr lang="zh-CN" altLang="en-US" sz="1200" dirty="0">
                  <a:solidFill>
                    <a:schemeClr val="tx1"/>
                  </a:solidFill>
                </a:rPr>
                <a:t>目标</a:t>
              </a:r>
              <a:r>
                <a:rPr lang="zh-CN" altLang="en-US" sz="1200" dirty="0" smtClean="0">
                  <a:solidFill>
                    <a:schemeClr val="tx1"/>
                  </a:solidFill>
                </a:rPr>
                <a:t>成本：尚未构建起支持目标成本的运营体系和成本结构</a:t>
              </a:r>
              <a:endParaRPr lang="en-US" altLang="zh-CN" sz="1200" dirty="0" smtClean="0">
                <a:solidFill>
                  <a:schemeClr val="tx1"/>
                </a:solidFill>
              </a:endParaRPr>
            </a:p>
          </p:txBody>
        </p:sp>
        <p:sp>
          <p:nvSpPr>
            <p:cNvPr id="36" name="圆角矩形 35"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赢利模型</a:t>
              </a:r>
              <a:endParaRPr lang="zh-CN" altLang="en-US" sz="1600" dirty="0">
                <a:solidFill>
                  <a:schemeClr val="tx1"/>
                </a:solidFill>
              </a:endParaRPr>
            </a:p>
          </p:txBody>
        </p:sp>
      </p:grpSp>
      <p:grpSp>
        <p:nvGrpSpPr>
          <p:cNvPr id="37" name="组合 36"/>
          <p:cNvGrpSpPr/>
          <p:nvPr/>
        </p:nvGrpSpPr>
        <p:grpSpPr>
          <a:xfrm>
            <a:off x="3836224" y="4365104"/>
            <a:ext cx="4552200" cy="1012424"/>
            <a:chOff x="3879335" y="983048"/>
            <a:chExt cx="4656589" cy="1365832"/>
          </a:xfrm>
        </p:grpSpPr>
        <p:sp>
          <p:nvSpPr>
            <p:cNvPr id="38" name="圆角矩形 37"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客户需求：质检 、国内资源？为何不直接找工厂？</a:t>
              </a:r>
              <a:endParaRPr lang="en-US" altLang="zh-CN" sz="1200" dirty="0" smtClean="0">
                <a:solidFill>
                  <a:schemeClr val="tx1"/>
                </a:solidFill>
              </a:endParaRPr>
            </a:p>
            <a:p>
              <a:r>
                <a:rPr lang="zh-CN" altLang="en-US" sz="1200" dirty="0" smtClean="0">
                  <a:solidFill>
                    <a:schemeClr val="tx1"/>
                  </a:solidFill>
                </a:rPr>
                <a:t>价值主张：我们能帮客户解决哪方面的问题？质检？</a:t>
              </a:r>
              <a:endParaRPr lang="en-US" altLang="zh-CN" sz="1200" dirty="0" smtClean="0">
                <a:solidFill>
                  <a:schemeClr val="tx1"/>
                </a:solidFill>
              </a:endParaRPr>
            </a:p>
            <a:p>
              <a:r>
                <a:rPr lang="en-US" altLang="zh-CN" sz="1200" dirty="0">
                  <a:solidFill>
                    <a:schemeClr val="tx1"/>
                  </a:solidFill>
                </a:rPr>
                <a:t> </a:t>
              </a:r>
              <a:r>
                <a:rPr lang="en-US" altLang="zh-CN" sz="1200" dirty="0" smtClean="0">
                  <a:solidFill>
                    <a:schemeClr val="tx1"/>
                  </a:solidFill>
                </a:rPr>
                <a:t>                  </a:t>
              </a:r>
              <a:r>
                <a:rPr lang="zh-CN" altLang="en-US" sz="1200" dirty="0" smtClean="0">
                  <a:solidFill>
                    <a:schemeClr val="tx1"/>
                  </a:solidFill>
                </a:rPr>
                <a:t>我们的价值主张无法传递到最终消费者</a:t>
              </a:r>
              <a:endParaRPr lang="en-US" altLang="zh-CN" sz="1200" dirty="0" smtClean="0">
                <a:solidFill>
                  <a:schemeClr val="tx1"/>
                </a:solidFill>
              </a:endParaRPr>
            </a:p>
            <a:p>
              <a:r>
                <a:rPr lang="zh-CN" altLang="en-US" sz="1200" dirty="0" smtClean="0">
                  <a:solidFill>
                    <a:schemeClr val="tx1"/>
                  </a:solidFill>
                </a:rPr>
                <a:t>性价比：是否超越用户期望？</a:t>
              </a:r>
              <a:endParaRPr lang="en-US" altLang="zh-CN" sz="1200" dirty="0" smtClean="0">
                <a:solidFill>
                  <a:schemeClr val="tx1"/>
                </a:solidFill>
              </a:endParaRPr>
            </a:p>
          </p:txBody>
        </p:sp>
        <p:sp>
          <p:nvSpPr>
            <p:cNvPr id="39" name="圆角矩形 38"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客户价值</a:t>
              </a:r>
              <a:endParaRPr lang="zh-CN" altLang="en-US" sz="1600" dirty="0">
                <a:solidFill>
                  <a:schemeClr val="tx1"/>
                </a:solidFill>
              </a:endParaRPr>
            </a:p>
          </p:txBody>
        </p:sp>
      </p:grpSp>
      <p:sp>
        <p:nvSpPr>
          <p:cNvPr id="40" name="椭圆形标注 39"/>
          <p:cNvSpPr/>
          <p:nvPr/>
        </p:nvSpPr>
        <p:spPr>
          <a:xfrm>
            <a:off x="1005916" y="160904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如何加强对上游的把控能力？</a:t>
            </a:r>
            <a:endParaRPr lang="en-US" altLang="zh-CN" sz="1400" dirty="0" smtClean="0"/>
          </a:p>
        </p:txBody>
      </p:sp>
      <p:sp>
        <p:nvSpPr>
          <p:cNvPr id="41" name="椭圆形标注 40"/>
          <p:cNvSpPr/>
          <p:nvPr/>
        </p:nvSpPr>
        <p:spPr>
          <a:xfrm>
            <a:off x="6118496" y="2472734"/>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如何将“我们对客户的依赖”转变成“客户对我们”的依赖？</a:t>
            </a:r>
            <a:endParaRPr lang="en-US" altLang="zh-CN" sz="1400" dirty="0" smtClean="0"/>
          </a:p>
        </p:txBody>
      </p:sp>
      <p:sp>
        <p:nvSpPr>
          <p:cNvPr id="42" name="椭圆形标注 41"/>
          <p:cNvSpPr/>
          <p:nvPr/>
        </p:nvSpPr>
        <p:spPr>
          <a:xfrm>
            <a:off x="5694064" y="5121229"/>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如何加强我们的核心竞争力？</a:t>
            </a:r>
            <a:endParaRPr lang="en-US" altLang="zh-CN" sz="1400" dirty="0" smtClean="0"/>
          </a:p>
        </p:txBody>
      </p:sp>
    </p:spTree>
    <p:extLst>
      <p:ext uri="{BB962C8B-B14F-4D97-AF65-F5344CB8AC3E}">
        <p14:creationId xmlns:p14="http://schemas.microsoft.com/office/powerpoint/2010/main" val="10813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pPr marL="571500" indent="-571500">
              <a:buFont typeface="Arial" pitchFamily="34" charset="0"/>
              <a:buChar char="•"/>
            </a:pPr>
            <a:r>
              <a:rPr lang="zh-CN" altLang="en-US" dirty="0" smtClean="0"/>
              <a:t>如何改变？</a:t>
            </a:r>
            <a:r>
              <a:rPr lang="en-US" altLang="zh-CN" dirty="0" smtClean="0"/>
              <a:t/>
            </a:r>
            <a:br>
              <a:rPr lang="en-US" altLang="zh-CN" dirty="0" smtClean="0"/>
            </a:br>
            <a:endParaRPr lang="zh-CN" altLang="en-US" dirty="0"/>
          </a:p>
        </p:txBody>
      </p:sp>
      <p:sp>
        <p:nvSpPr>
          <p:cNvPr id="8" name="副标题 7"/>
          <p:cNvSpPr>
            <a:spLocks noGrp="1"/>
          </p:cNvSpPr>
          <p:nvPr>
            <p:ph type="subTitle" idx="1"/>
          </p:nvPr>
        </p:nvSpPr>
        <p:spPr>
          <a:xfrm>
            <a:off x="1371600" y="3068960"/>
            <a:ext cx="6400800" cy="1752600"/>
          </a:xfrm>
        </p:spPr>
        <p:txBody>
          <a:bodyPr/>
          <a:lstStyle/>
          <a:p>
            <a:pPr marL="342900" indent="-342900">
              <a:buFont typeface="Arial" pitchFamily="34" charset="0"/>
              <a:buChar char="•"/>
            </a:pPr>
            <a:r>
              <a:rPr lang="zh-CN" altLang="en-US" sz="3600" dirty="0">
                <a:latin typeface="+mj-ea"/>
                <a:ea typeface="+mj-ea"/>
              </a:rPr>
              <a:t>在共同探讨</a:t>
            </a:r>
            <a:r>
              <a:rPr lang="zh-CN" altLang="en-US" sz="3600" dirty="0" smtClean="0">
                <a:latin typeface="+mj-ea"/>
                <a:ea typeface="+mj-ea"/>
              </a:rPr>
              <a:t>之前</a:t>
            </a:r>
            <a:r>
              <a:rPr lang="en-US" altLang="zh-CN" sz="3600" dirty="0" smtClean="0">
                <a:latin typeface="+mj-ea"/>
                <a:ea typeface="+mj-ea"/>
              </a:rPr>
              <a:t>……</a:t>
            </a:r>
          </a:p>
          <a:p>
            <a:pPr marL="342900" indent="-342900">
              <a:buFont typeface="Arial" pitchFamily="34" charset="0"/>
              <a:buChar char="•"/>
            </a:pPr>
            <a:r>
              <a:rPr lang="zh-CN" altLang="en-US" sz="3600" dirty="0">
                <a:latin typeface="+mj-ea"/>
                <a:ea typeface="+mj-ea"/>
              </a:rPr>
              <a:t>思考</a:t>
            </a:r>
            <a:r>
              <a:rPr lang="zh-CN" altLang="en-US" sz="3600" dirty="0" smtClean="0">
                <a:latin typeface="+mj-ea"/>
                <a:ea typeface="+mj-ea"/>
              </a:rPr>
              <a:t>几个小问题</a:t>
            </a:r>
            <a:endParaRPr lang="zh-CN" altLang="en-US" sz="3600" dirty="0">
              <a:latin typeface="+mj-ea"/>
              <a:ea typeface="+mj-ea"/>
            </a:endParaRPr>
          </a:p>
        </p:txBody>
      </p:sp>
    </p:spTree>
    <p:extLst>
      <p:ext uri="{BB962C8B-B14F-4D97-AF65-F5344CB8AC3E}">
        <p14:creationId xmlns:p14="http://schemas.microsoft.com/office/powerpoint/2010/main" val="11475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7" y="0"/>
            <a:ext cx="914308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8" y="-15736"/>
            <a:ext cx="9144000" cy="6858000"/>
          </a:xfrm>
        </p:spPr>
      </p:pic>
      <p:sp>
        <p:nvSpPr>
          <p:cNvPr id="5" name="圆角矩形 4"/>
          <p:cNvSpPr/>
          <p:nvPr/>
        </p:nvSpPr>
        <p:spPr>
          <a:xfrm>
            <a:off x="-1044624" y="476672"/>
            <a:ext cx="828092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3600" dirty="0" smtClean="0">
                <a:latin typeface="+mj-ea"/>
                <a:ea typeface="+mj-ea"/>
              </a:rPr>
              <a:t>我们是不是创新的公司？</a:t>
            </a:r>
            <a:endParaRPr lang="zh-CN" altLang="en-US" sz="3600" dirty="0">
              <a:latin typeface="+mj-ea"/>
              <a:ea typeface="+mj-ea"/>
            </a:endParaRPr>
          </a:p>
        </p:txBody>
      </p:sp>
      <p:sp>
        <p:nvSpPr>
          <p:cNvPr id="10" name="圆角矩形 9"/>
          <p:cNvSpPr/>
          <p:nvPr/>
        </p:nvSpPr>
        <p:spPr>
          <a:xfrm>
            <a:off x="162640" y="3356992"/>
            <a:ext cx="3672408" cy="720080"/>
          </a:xfrm>
          <a:prstGeom prst="round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b="1" dirty="0" smtClean="0"/>
              <a:t>商业模式的创新</a:t>
            </a:r>
            <a:endParaRPr lang="zh-CN" altLang="en-US" sz="3200" b="1" dirty="0"/>
          </a:p>
        </p:txBody>
      </p:sp>
      <p:sp>
        <p:nvSpPr>
          <p:cNvPr id="11" name="圆角矩形 10"/>
          <p:cNvSpPr/>
          <p:nvPr/>
        </p:nvSpPr>
        <p:spPr>
          <a:xfrm>
            <a:off x="162640" y="4221088"/>
            <a:ext cx="3672408" cy="720080"/>
          </a:xfrm>
          <a:prstGeom prst="round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b="1" dirty="0" smtClean="0"/>
              <a:t>产品与服务创新</a:t>
            </a:r>
            <a:endParaRPr lang="zh-CN" altLang="en-US" sz="3200" b="1" dirty="0"/>
          </a:p>
        </p:txBody>
      </p:sp>
      <p:sp>
        <p:nvSpPr>
          <p:cNvPr id="12" name="圆角矩形 11"/>
          <p:cNvSpPr/>
          <p:nvPr/>
        </p:nvSpPr>
        <p:spPr>
          <a:xfrm>
            <a:off x="162640" y="5085184"/>
            <a:ext cx="3672408" cy="7200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smtClean="0"/>
              <a:t>过程创新</a:t>
            </a:r>
            <a:endParaRPr lang="zh-CN" altLang="en-US" sz="3200" b="1" dirty="0"/>
          </a:p>
        </p:txBody>
      </p:sp>
      <p:sp>
        <p:nvSpPr>
          <p:cNvPr id="13" name="圆角矩形 12"/>
          <p:cNvSpPr/>
          <p:nvPr/>
        </p:nvSpPr>
        <p:spPr>
          <a:xfrm>
            <a:off x="162640" y="5949280"/>
            <a:ext cx="3672408" cy="7200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smtClean="0"/>
              <a:t>技术创新</a:t>
            </a:r>
            <a:endParaRPr lang="zh-CN" altLang="en-US" sz="3200" b="1" dirty="0"/>
          </a:p>
        </p:txBody>
      </p:sp>
      <p:sp>
        <p:nvSpPr>
          <p:cNvPr id="2" name="矩形 1"/>
          <p:cNvSpPr/>
          <p:nvPr/>
        </p:nvSpPr>
        <p:spPr>
          <a:xfrm>
            <a:off x="159688" y="3717032"/>
            <a:ext cx="5132392" cy="1200329"/>
          </a:xfrm>
          <a:prstGeom prst="rect">
            <a:avLst/>
          </a:prstGeom>
        </p:spPr>
        <p:txBody>
          <a:bodyPr wrap="square">
            <a:spAutoFit/>
          </a:bodyPr>
          <a:lstStyle/>
          <a:p>
            <a:r>
              <a:rPr lang="zh-CN" altLang="en-US" dirty="0"/>
              <a:t>盾驰成功之处在于思维</a:t>
            </a:r>
            <a:r>
              <a:rPr lang="en-US" altLang="zh-CN" dirty="0" smtClean="0"/>
              <a:t>——</a:t>
            </a:r>
          </a:p>
          <a:p>
            <a:r>
              <a:rPr lang="zh-CN" altLang="en-US" dirty="0" smtClean="0"/>
              <a:t>将外贸</a:t>
            </a:r>
            <a:r>
              <a:rPr lang="zh-CN" altLang="en-US" dirty="0"/>
              <a:t>方式方法专注于园林</a:t>
            </a:r>
            <a:r>
              <a:rPr lang="zh-CN" altLang="en-US" dirty="0" smtClean="0"/>
              <a:t>行业，从而找到了市场空隙；</a:t>
            </a:r>
            <a:endParaRPr lang="en-US" altLang="zh-CN" dirty="0" smtClean="0"/>
          </a:p>
          <a:p>
            <a:r>
              <a:rPr lang="zh-CN" altLang="en-US" dirty="0" smtClean="0"/>
              <a:t>园林行业十年的经验是我们的最重要的资源能力。</a:t>
            </a:r>
            <a:endParaRPr lang="en-US" altLang="zh-CN" dirty="0"/>
          </a:p>
        </p:txBody>
      </p:sp>
    </p:spTree>
    <p:extLst>
      <p:ext uri="{BB962C8B-B14F-4D97-AF65-F5344CB8AC3E}">
        <p14:creationId xmlns:p14="http://schemas.microsoft.com/office/powerpoint/2010/main" val="309158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0 0 L 0 0.25 E" pathEditMode="relative" ptsTypes="">
                                      <p:cBhvr>
                                        <p:cTn id="38" dur="2000" fill="hold"/>
                                        <p:tgtEl>
                                          <p:spTgt spid="10"/>
                                        </p:tgtEl>
                                        <p:attrNameLst>
                                          <p:attrName>ppt_x</p:attrName>
                                          <p:attrName>ppt_y</p:attrName>
                                        </p:attrNameLst>
                                      </p:cBhvr>
                                    </p:animMotion>
                                  </p:childTnLst>
                                </p:cTn>
                              </p:par>
                              <p:par>
                                <p:cTn id="39" presetID="42" presetClass="path" presetSubtype="0" accel="50000" decel="50000" fill="hold" grpId="1" nodeType="withEffect">
                                  <p:stCondLst>
                                    <p:cond delay="0"/>
                                  </p:stCondLst>
                                  <p:childTnLst>
                                    <p:animMotion origin="layout" path="M 0 0 L 0 0.25 E" pathEditMode="relative" ptsTypes="">
                                      <p:cBhvr>
                                        <p:cTn id="40" dur="2000" fill="hold"/>
                                        <p:tgtEl>
                                          <p:spTgt spid="11"/>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P spid="11" grpId="0" animBg="1"/>
      <p:bldP spid="11" grpId="1" animBg="1"/>
      <p:bldP spid="12" grpId="0" animBg="1"/>
      <p:bldP spid="12" grpId="1" animBg="1"/>
      <p:bldP spid="13" grpId="0" animBg="1"/>
      <p:bldP spid="13" grpId="1"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228184" y="2344491"/>
            <a:ext cx="2271776" cy="1754326"/>
          </a:xfrm>
          <a:prstGeom prst="rect">
            <a:avLst/>
          </a:prstGeom>
          <a:noFill/>
        </p:spPr>
        <p:txBody>
          <a:bodyPr wrap="none" lIns="91440" tIns="45720" rIns="91440" bIns="45720">
            <a:spAutoFit/>
          </a:bodyPr>
          <a:lstStyle/>
          <a:p>
            <a:pPr algn="ctr"/>
            <a:r>
              <a:rPr lang="zh-CN" alt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ea"/>
                <a:ea typeface="+mj-ea"/>
              </a:rPr>
              <a:t>还有最</a:t>
            </a:r>
            <a:endParaRPr lang="en-U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ea"/>
              <a:ea typeface="+mj-ea"/>
            </a:endParaRPr>
          </a:p>
          <a:p>
            <a:pPr algn="ctr"/>
            <a:r>
              <a:rPr lang="zh-CN" alt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j-ea"/>
                <a:ea typeface="+mj-ea"/>
              </a:rPr>
              <a:t>重要的</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mj-ea"/>
              <a:ea typeface="+mj-ea"/>
            </a:endParaRPr>
          </a:p>
        </p:txBody>
      </p:sp>
      <p:sp>
        <p:nvSpPr>
          <p:cNvPr id="6" name="标题 5"/>
          <p:cNvSpPr>
            <a:spLocks noGrp="1"/>
          </p:cNvSpPr>
          <p:nvPr>
            <p:ph type="title"/>
          </p:nvPr>
        </p:nvSpPr>
        <p:spPr/>
        <p:txBody>
          <a:bodyPr/>
          <a:lstStyle/>
          <a:p>
            <a:r>
              <a:rPr lang="zh-CN" altLang="en-US" dirty="0" smtClean="0"/>
              <a:t>目前什么是我们的产品？</a:t>
            </a:r>
            <a:endParaRPr lang="zh-CN" altLang="en-US" dirty="0"/>
          </a:p>
        </p:txBody>
      </p:sp>
      <p:grpSp>
        <p:nvGrpSpPr>
          <p:cNvPr id="2" name="组合 1"/>
          <p:cNvGrpSpPr/>
          <p:nvPr/>
        </p:nvGrpSpPr>
        <p:grpSpPr>
          <a:xfrm>
            <a:off x="684856" y="1435062"/>
            <a:ext cx="1553468" cy="3362850"/>
            <a:chOff x="467544" y="1988840"/>
            <a:chExt cx="1537532" cy="3328352"/>
          </a:xfrm>
        </p:grpSpPr>
        <p:pic>
          <p:nvPicPr>
            <p:cNvPr id="1027"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r="11780"/>
            <a:stretch>
              <a:fillRect/>
            </a:stretch>
          </p:blipFill>
          <p:spPr bwMode="auto">
            <a:xfrm>
              <a:off x="487503" y="3661008"/>
              <a:ext cx="149761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fancybox-img" descr="GRASS38E"/>
            <p:cNvPicPr>
              <a:picLocks noChangeAspect="1" noChangeArrowheads="1"/>
            </p:cNvPicPr>
            <p:nvPr/>
          </p:nvPicPr>
          <p:blipFill>
            <a:blip r:embed="rId3" cstate="print">
              <a:extLst>
                <a:ext uri="{28A0092B-C50C-407E-A947-70E740481C1C}">
                  <a14:useLocalDpi xmlns:a14="http://schemas.microsoft.com/office/drawing/2010/main" val="0"/>
                </a:ext>
              </a:extLst>
            </a:blip>
            <a:srcRect l="2162" t="3653"/>
            <a:stretch>
              <a:fillRect/>
            </a:stretch>
          </p:blipFill>
          <p:spPr bwMode="auto">
            <a:xfrm>
              <a:off x="467544" y="1988840"/>
              <a:ext cx="1537532"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256702" y="4951995"/>
            <a:ext cx="2083049" cy="574635"/>
          </a:xfrm>
          <a:prstGeom prst="rect">
            <a:avLst/>
          </a:prstGeom>
          <a:noFill/>
        </p:spPr>
        <p:txBody>
          <a:bodyPr wrap="none" rtlCol="0">
            <a:spAutoFit/>
          </a:bodyPr>
          <a:lstStyle/>
          <a:p>
            <a:pPr algn="ctr"/>
            <a:r>
              <a:rPr lang="zh-CN" altLang="en-US" dirty="0" smtClean="0"/>
              <a:t>工厂的产品</a:t>
            </a:r>
            <a:endParaRPr lang="zh-CN" altLang="en-US" dirty="0"/>
          </a:p>
        </p:txBody>
      </p:sp>
      <p:pic>
        <p:nvPicPr>
          <p:cNvPr id="7" name="Picture 2" descr="E:\工作室项目\微耕机\asm004_asm2 - 副本\1400\7.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32769" y="1435062"/>
            <a:ext cx="3191359" cy="337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71078" y="4951995"/>
            <a:ext cx="2748044" cy="563702"/>
          </a:xfrm>
          <a:prstGeom prst="rect">
            <a:avLst/>
          </a:prstGeom>
          <a:noFill/>
        </p:spPr>
        <p:txBody>
          <a:bodyPr wrap="none" rtlCol="0">
            <a:spAutoFit/>
          </a:bodyPr>
          <a:lstStyle/>
          <a:p>
            <a:pPr algn="ctr"/>
            <a:r>
              <a:rPr lang="zh-CN" altLang="en-US" dirty="0" smtClean="0"/>
              <a:t>自己的设计产品</a:t>
            </a:r>
            <a:endParaRPr lang="zh-CN" altLang="en-US" dirty="0"/>
          </a:p>
        </p:txBody>
      </p:sp>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084168" y="1334625"/>
            <a:ext cx="2646765" cy="347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dell\Desktop\ford\c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702" y="2601475"/>
            <a:ext cx="2297159" cy="22971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237802" y="4973730"/>
            <a:ext cx="2492990" cy="369332"/>
          </a:xfrm>
          <a:prstGeom prst="rect">
            <a:avLst/>
          </a:prstGeom>
          <a:noFill/>
        </p:spPr>
        <p:txBody>
          <a:bodyPr wrap="none" rtlCol="0">
            <a:spAutoFit/>
          </a:bodyPr>
          <a:lstStyle/>
          <a:p>
            <a:pPr algn="ctr"/>
            <a:r>
              <a:rPr lang="zh-CN" altLang="en-US" dirty="0" smtClean="0"/>
              <a:t>我们为客户提供的服务</a:t>
            </a:r>
            <a:endParaRPr lang="zh-CN" altLang="en-US" dirty="0"/>
          </a:p>
        </p:txBody>
      </p:sp>
      <p:pic>
        <p:nvPicPr>
          <p:cNvPr id="1029" name="Picture 5" descr="C:\Users\dell\Desktop\ford\BANDU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2769" y="2602495"/>
            <a:ext cx="33147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ell\Desktop\ford\du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6947" y="2573659"/>
            <a:ext cx="33147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wipe(down)">
                                      <p:cBhvr>
                                        <p:cTn id="34" dur="500"/>
                                        <p:tgtEl>
                                          <p:spTgt spid="10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fade">
                                      <p:cBhvr>
                                        <p:cTn id="5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5"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还有什么可以是我们的产品？</a:t>
            </a:r>
            <a:endParaRPr lang="zh-CN" altLang="en-US" dirty="0"/>
          </a:p>
        </p:txBody>
      </p:sp>
      <p:sp>
        <p:nvSpPr>
          <p:cNvPr id="2" name="TextBox 1"/>
          <p:cNvSpPr txBox="1"/>
          <p:nvPr/>
        </p:nvSpPr>
        <p:spPr>
          <a:xfrm>
            <a:off x="998672" y="1268760"/>
            <a:ext cx="7404591" cy="369332"/>
          </a:xfrm>
          <a:prstGeom prst="rect">
            <a:avLst/>
          </a:prstGeom>
          <a:noFill/>
        </p:spPr>
        <p:txBody>
          <a:bodyPr wrap="none" rtlCol="0">
            <a:spAutoFit/>
          </a:bodyPr>
          <a:lstStyle/>
          <a:p>
            <a:r>
              <a:rPr lang="en-US" altLang="zh-CN" dirty="0" smtClean="0"/>
              <a:t>IBM </a:t>
            </a:r>
            <a:r>
              <a:rPr lang="zh-CN" altLang="en-US" dirty="0" smtClean="0"/>
              <a:t>全世界最牛的科技企业，把</a:t>
            </a:r>
            <a:r>
              <a:rPr lang="en-US" altLang="zh-CN" dirty="0" smtClean="0"/>
              <a:t>ThinkPad</a:t>
            </a:r>
            <a:r>
              <a:rPr lang="zh-CN" altLang="en-US" dirty="0" smtClean="0"/>
              <a:t>卖给联想，自己去卖</a:t>
            </a:r>
            <a:r>
              <a:rPr lang="zh-CN" altLang="en-US" dirty="0" smtClean="0">
                <a:solidFill>
                  <a:srgbClr val="FF0000"/>
                </a:solidFill>
                <a:latin typeface="+mj-ea"/>
                <a:ea typeface="+mj-ea"/>
              </a:rPr>
              <a:t>解决方案</a:t>
            </a:r>
            <a:endParaRPr lang="zh-CN" altLang="en-US" dirty="0">
              <a:solidFill>
                <a:srgbClr val="FF0000"/>
              </a:solidFill>
              <a:latin typeface="+mj-ea"/>
              <a:ea typeface="+mj-ea"/>
            </a:endParaRPr>
          </a:p>
        </p:txBody>
      </p:sp>
      <p:sp>
        <p:nvSpPr>
          <p:cNvPr id="5" name="TextBox 4"/>
          <p:cNvSpPr txBox="1"/>
          <p:nvPr/>
        </p:nvSpPr>
        <p:spPr>
          <a:xfrm>
            <a:off x="998672" y="1892829"/>
            <a:ext cx="7648248" cy="369332"/>
          </a:xfrm>
          <a:prstGeom prst="rect">
            <a:avLst/>
          </a:prstGeom>
          <a:noFill/>
        </p:spPr>
        <p:txBody>
          <a:bodyPr wrap="none" rtlCol="0">
            <a:spAutoFit/>
          </a:bodyPr>
          <a:lstStyle/>
          <a:p>
            <a:r>
              <a:rPr lang="en-US" altLang="zh-CN" dirty="0" smtClean="0"/>
              <a:t>Apple </a:t>
            </a:r>
            <a:r>
              <a:rPr lang="zh-CN" altLang="en-US" dirty="0"/>
              <a:t>做</a:t>
            </a:r>
            <a:r>
              <a:rPr lang="zh-CN" altLang="en-US" dirty="0" smtClean="0"/>
              <a:t>电脑的企业通过一部手机提供了卓越的</a:t>
            </a:r>
            <a:r>
              <a:rPr lang="zh-CN" altLang="en-US" dirty="0" smtClean="0">
                <a:solidFill>
                  <a:srgbClr val="FF0000"/>
                </a:solidFill>
                <a:latin typeface="黑体" pitchFamily="49" charset="-122"/>
                <a:ea typeface="黑体" pitchFamily="49" charset="-122"/>
              </a:rPr>
              <a:t>用户体验</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打败了诺基亚</a:t>
            </a:r>
            <a:endParaRPr lang="zh-CN" altLang="en-US" dirty="0">
              <a:latin typeface="黑体" pitchFamily="49" charset="-122"/>
              <a:ea typeface="黑体" pitchFamily="49" charset="-122"/>
            </a:endParaRPr>
          </a:p>
        </p:txBody>
      </p:sp>
      <p:sp>
        <p:nvSpPr>
          <p:cNvPr id="8" name="TextBox 7"/>
          <p:cNvSpPr txBox="1"/>
          <p:nvPr/>
        </p:nvSpPr>
        <p:spPr>
          <a:xfrm>
            <a:off x="998672" y="2516898"/>
            <a:ext cx="7225055" cy="369332"/>
          </a:xfrm>
          <a:prstGeom prst="rect">
            <a:avLst/>
          </a:prstGeom>
          <a:noFill/>
        </p:spPr>
        <p:txBody>
          <a:bodyPr wrap="none" rtlCol="0">
            <a:spAutoFit/>
          </a:bodyPr>
          <a:lstStyle/>
          <a:p>
            <a:r>
              <a:rPr lang="en-US" altLang="zh-CN" dirty="0" smtClean="0"/>
              <a:t>Google </a:t>
            </a:r>
            <a:r>
              <a:rPr lang="zh-CN" altLang="en-US" dirty="0" smtClean="0"/>
              <a:t>不仅做搜索还开发了</a:t>
            </a:r>
            <a:r>
              <a:rPr lang="en-US" altLang="zh-CN" dirty="0" smtClean="0"/>
              <a:t>Android</a:t>
            </a:r>
            <a:r>
              <a:rPr lang="zh-CN" altLang="en-US" dirty="0" smtClean="0">
                <a:solidFill>
                  <a:srgbClr val="FF0000"/>
                </a:solidFill>
                <a:latin typeface="黑体" pitchFamily="49" charset="-122"/>
                <a:ea typeface="黑体" pitchFamily="49" charset="-122"/>
              </a:rPr>
              <a:t>平台</a:t>
            </a:r>
            <a:r>
              <a:rPr lang="zh-CN" altLang="en-US" dirty="0" smtClean="0"/>
              <a:t>，引领科技企业与</a:t>
            </a:r>
            <a:r>
              <a:rPr lang="en-US" altLang="zh-CN" dirty="0" smtClean="0"/>
              <a:t>Apple</a:t>
            </a:r>
            <a:r>
              <a:rPr lang="zh-CN" altLang="en-US" dirty="0" smtClean="0"/>
              <a:t>竞争</a:t>
            </a:r>
            <a:endParaRPr lang="zh-CN" altLang="en-US" dirty="0"/>
          </a:p>
        </p:txBody>
      </p:sp>
      <p:sp>
        <p:nvSpPr>
          <p:cNvPr id="9" name="TextBox 8"/>
          <p:cNvSpPr txBox="1"/>
          <p:nvPr/>
        </p:nvSpPr>
        <p:spPr>
          <a:xfrm>
            <a:off x="971600" y="3140968"/>
            <a:ext cx="3544560" cy="369332"/>
          </a:xfrm>
          <a:prstGeom prst="rect">
            <a:avLst/>
          </a:prstGeom>
          <a:noFill/>
        </p:spPr>
        <p:txBody>
          <a:bodyPr wrap="none" rtlCol="0">
            <a:spAutoFit/>
          </a:bodyPr>
          <a:lstStyle/>
          <a:p>
            <a:r>
              <a:rPr lang="en-US" altLang="zh-CN" dirty="0" smtClean="0"/>
              <a:t>Sony </a:t>
            </a:r>
            <a:r>
              <a:rPr lang="zh-CN" altLang="en-US" dirty="0" smtClean="0"/>
              <a:t>不仅做家电还</a:t>
            </a:r>
            <a:r>
              <a:rPr lang="zh-CN" altLang="en-US" dirty="0"/>
              <a:t>做</a:t>
            </a:r>
            <a:r>
              <a:rPr lang="zh-CN" altLang="en-US" dirty="0" smtClean="0">
                <a:solidFill>
                  <a:srgbClr val="FF0000"/>
                </a:solidFill>
                <a:latin typeface="黑体" pitchFamily="49" charset="-122"/>
                <a:ea typeface="黑体" pitchFamily="49" charset="-122"/>
              </a:rPr>
              <a:t>电影和音乐</a:t>
            </a:r>
            <a:endParaRPr lang="zh-CN" altLang="en-US" dirty="0">
              <a:solidFill>
                <a:srgbClr val="FF0000"/>
              </a:solidFill>
              <a:latin typeface="黑体" pitchFamily="49" charset="-122"/>
              <a:ea typeface="黑体" pitchFamily="49" charset="-122"/>
            </a:endParaRPr>
          </a:p>
        </p:txBody>
      </p:sp>
      <p:sp>
        <p:nvSpPr>
          <p:cNvPr id="10" name="内容占位符 3"/>
          <p:cNvSpPr txBox="1">
            <a:spLocks/>
          </p:cNvSpPr>
          <p:nvPr/>
        </p:nvSpPr>
        <p:spPr>
          <a:xfrm>
            <a:off x="1128552" y="3933056"/>
            <a:ext cx="7403888" cy="1008335"/>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pPr marL="285750" indent="-285750">
              <a:buFont typeface="Arial" pitchFamily="34" charset="0"/>
              <a:buChar char="•"/>
            </a:pPr>
            <a:r>
              <a:rPr lang="zh-CN" altLang="en-US"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ea"/>
              </a:rPr>
              <a:t>我们的产品不应局限于工具</a:t>
            </a:r>
            <a:r>
              <a:rPr lang="en-US" altLang="zh-CN"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mj-ea"/>
              </a:rPr>
              <a:t>……</a:t>
            </a:r>
          </a:p>
        </p:txBody>
      </p:sp>
    </p:spTree>
    <p:extLst>
      <p:ext uri="{BB962C8B-B14F-4D97-AF65-F5344CB8AC3E}">
        <p14:creationId xmlns:p14="http://schemas.microsoft.com/office/powerpoint/2010/main" val="323700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9" grpId="0"/>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看看园林工具行业里面的人在干什么</a:t>
            </a:r>
            <a:endParaRPr lang="zh-CN" altLang="en-US" dirty="0"/>
          </a:p>
        </p:txBody>
      </p:sp>
      <p:pic>
        <p:nvPicPr>
          <p:cNvPr id="5" name="图片占位符 6"/>
          <p:cNvPicPr>
            <a:picLocks noChangeAspect="1"/>
          </p:cNvPicPr>
          <p:nvPr/>
        </p:nvPicPr>
        <p:blipFill>
          <a:blip r:embed="rId2" cstate="print">
            <a:extLst>
              <a:ext uri="{28A0092B-C50C-407E-A947-70E740481C1C}">
                <a14:useLocalDpi xmlns:a14="http://schemas.microsoft.com/office/drawing/2010/main" val="0"/>
              </a:ext>
            </a:extLst>
          </a:blip>
          <a:srcRect t="5" b="5"/>
          <a:stretch>
            <a:fillRect/>
          </a:stretch>
        </p:blipFill>
        <p:spPr bwMode="auto">
          <a:xfrm>
            <a:off x="899592" y="1052736"/>
            <a:ext cx="7502550" cy="56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占位符 6"/>
          <p:cNvPicPr>
            <a:picLocks noChangeAspect="1"/>
          </p:cNvPicPr>
          <p:nvPr/>
        </p:nvPicPr>
        <p:blipFill rotWithShape="1">
          <a:blip r:embed="rId3" cstate="print">
            <a:extLst>
              <a:ext uri="{28A0092B-C50C-407E-A947-70E740481C1C}">
                <a14:useLocalDpi xmlns:a14="http://schemas.microsoft.com/office/drawing/2010/main" val="0"/>
              </a:ext>
            </a:extLst>
          </a:blip>
          <a:srcRect b="2962"/>
          <a:stretch/>
        </p:blipFill>
        <p:spPr bwMode="auto">
          <a:xfrm>
            <a:off x="539552" y="764704"/>
            <a:ext cx="8043637" cy="585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9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看看园林工具行业里面的人在干什么</a:t>
            </a:r>
            <a:endParaRPr lang="zh-CN" altLang="en-US" dirty="0"/>
          </a:p>
        </p:txBody>
      </p:sp>
      <p:sp>
        <p:nvSpPr>
          <p:cNvPr id="2" name="TextBox 1"/>
          <p:cNvSpPr txBox="1"/>
          <p:nvPr/>
        </p:nvSpPr>
        <p:spPr>
          <a:xfrm>
            <a:off x="1403648" y="2204864"/>
            <a:ext cx="7141699" cy="2585323"/>
          </a:xfrm>
          <a:prstGeom prst="rect">
            <a:avLst/>
          </a:prstGeom>
          <a:noFill/>
        </p:spPr>
        <p:txBody>
          <a:bodyPr wrap="none" rtlCol="0">
            <a:spAutoFit/>
          </a:bodyPr>
          <a:lstStyle/>
          <a:p>
            <a:r>
              <a:rPr lang="zh-CN" alt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点评：</a:t>
            </a:r>
            <a:endParaRPr lang="en-US" altLang="zh-CN"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a:p>
            <a:r>
              <a:rPr lang="zh-CN" alt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国外企业卖高端工具！</a:t>
            </a:r>
            <a:endParaRPr lang="en-US" altLang="zh-CN"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a:p>
            <a:r>
              <a:rPr lang="zh-CN" alt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rPr>
              <a:t>国内企业卖低端工具！</a:t>
            </a:r>
            <a:endParaRPr lang="zh-CN" alt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ea"/>
              <a:ea typeface="+mj-ea"/>
            </a:endParaRPr>
          </a:p>
        </p:txBody>
      </p:sp>
    </p:spTree>
    <p:extLst>
      <p:ext uri="{BB962C8B-B14F-4D97-AF65-F5344CB8AC3E}">
        <p14:creationId xmlns:p14="http://schemas.microsoft.com/office/powerpoint/2010/main" val="242793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a:t>
            </a:r>
            <a:r>
              <a:rPr lang="zh-CN" altLang="en-US" dirty="0" smtClean="0"/>
              <a:t>看看领头羊企业的商业模式</a:t>
            </a:r>
            <a:endParaRPr lang="zh-CN" altLang="en-US" dirty="0"/>
          </a:p>
        </p:txBody>
      </p:sp>
      <p:pic>
        <p:nvPicPr>
          <p:cNvPr id="4" name="图片占位符 6"/>
          <p:cNvPicPr>
            <a:picLocks noChangeAspect="1"/>
          </p:cNvPicPr>
          <p:nvPr/>
        </p:nvPicPr>
        <p:blipFill rotWithShape="1">
          <a:blip r:embed="rId2" cstate="print">
            <a:extLst>
              <a:ext uri="{28A0092B-C50C-407E-A947-70E740481C1C}">
                <a14:useLocalDpi xmlns:a14="http://schemas.microsoft.com/office/drawing/2010/main" val="0"/>
              </a:ext>
            </a:extLst>
          </a:blip>
          <a:srcRect l="1255" t="16099" b="2858"/>
          <a:stretch/>
        </p:blipFill>
        <p:spPr bwMode="auto">
          <a:xfrm>
            <a:off x="0" y="1340768"/>
            <a:ext cx="8538653"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5"/>
          <p:cNvSpPr txBox="1">
            <a:spLocks/>
          </p:cNvSpPr>
          <p:nvPr/>
        </p:nvSpPr>
        <p:spPr>
          <a:xfrm>
            <a:off x="5076056" y="855138"/>
            <a:ext cx="4032448" cy="1152351"/>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点评：</a:t>
            </a:r>
            <a:endParaRPr lang="en-US" altLang="zh-CN" dirty="0"/>
          </a:p>
          <a:p>
            <a:r>
              <a:rPr lang="zh-CN" altLang="en-US" dirty="0" smtClean="0"/>
              <a:t>园林行业的旗舰品牌</a:t>
            </a:r>
            <a:r>
              <a:rPr lang="en-US" altLang="zh-CN" dirty="0" smtClean="0"/>
              <a:t>——</a:t>
            </a:r>
          </a:p>
          <a:p>
            <a:r>
              <a:rPr lang="zh-CN" altLang="en-US" dirty="0" smtClean="0"/>
              <a:t>也有可能遭遇“诺基亚”一样的命运</a:t>
            </a:r>
            <a:endParaRPr lang="en-US" altLang="zh-CN" dirty="0" smtClean="0"/>
          </a:p>
        </p:txBody>
      </p:sp>
    </p:spTree>
    <p:extLst>
      <p:ext uri="{BB962C8B-B14F-4D97-AF65-F5344CB8AC3E}">
        <p14:creationId xmlns:p14="http://schemas.microsoft.com/office/powerpoint/2010/main" val="26439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6"/>
          <p:cNvPicPr>
            <a:picLocks noChangeAspect="1"/>
          </p:cNvPicPr>
          <p:nvPr/>
        </p:nvPicPr>
        <p:blipFill rotWithShape="1">
          <a:blip r:embed="rId2" cstate="print">
            <a:extLst>
              <a:ext uri="{28A0092B-C50C-407E-A947-70E740481C1C}">
                <a14:useLocalDpi xmlns:a14="http://schemas.microsoft.com/office/drawing/2010/main" val="0"/>
              </a:ext>
            </a:extLst>
          </a:blip>
          <a:srcRect l="9023" t="14175" r="10531" b="10921"/>
          <a:stretch/>
        </p:blipFill>
        <p:spPr bwMode="auto">
          <a:xfrm>
            <a:off x="183376" y="1556792"/>
            <a:ext cx="7183120" cy="501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再</a:t>
            </a:r>
            <a:r>
              <a:rPr lang="zh-CN" altLang="en-US" dirty="0" smtClean="0"/>
              <a:t>看看领头羊企业的商业模式</a:t>
            </a:r>
            <a:endParaRPr lang="zh-CN" altLang="en-US" dirty="0"/>
          </a:p>
        </p:txBody>
      </p:sp>
      <p:sp>
        <p:nvSpPr>
          <p:cNvPr id="7" name="内容占位符 5"/>
          <p:cNvSpPr txBox="1">
            <a:spLocks/>
          </p:cNvSpPr>
          <p:nvPr/>
        </p:nvSpPr>
        <p:spPr>
          <a:xfrm>
            <a:off x="5076056" y="855138"/>
            <a:ext cx="4032448" cy="1152351"/>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点评：</a:t>
            </a:r>
            <a:endParaRPr lang="en-US" altLang="zh-CN" dirty="0"/>
          </a:p>
          <a:p>
            <a:r>
              <a:rPr lang="zh-CN" altLang="en-US" dirty="0" smtClean="0"/>
              <a:t>国内园林工具的旗舰品牌</a:t>
            </a:r>
            <a:r>
              <a:rPr lang="en-US" altLang="zh-CN" dirty="0" smtClean="0"/>
              <a:t>——</a:t>
            </a:r>
          </a:p>
          <a:p>
            <a:r>
              <a:rPr lang="zh-CN" altLang="en-US" dirty="0" smtClean="0"/>
              <a:t>在老外眼中依然是山寨</a:t>
            </a:r>
            <a:endParaRPr lang="en-US" altLang="zh-CN" dirty="0" smtClean="0"/>
          </a:p>
        </p:txBody>
      </p:sp>
    </p:spTree>
    <p:extLst>
      <p:ext uri="{BB962C8B-B14F-4D97-AF65-F5344CB8AC3E}">
        <p14:creationId xmlns:p14="http://schemas.microsoft.com/office/powerpoint/2010/main" val="10669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a:t>
            </a:r>
            <a:r>
              <a:rPr lang="zh-CN" altLang="en-US" dirty="0" smtClean="0"/>
              <a:t>看看领头羊企业的商业模式</a:t>
            </a:r>
            <a:endParaRPr lang="zh-CN" altLang="en-US" dirty="0"/>
          </a:p>
        </p:txBody>
      </p:sp>
      <p:pic>
        <p:nvPicPr>
          <p:cNvPr id="6" name="图片占位符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91440" y="1052736"/>
            <a:ext cx="9017064"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5"/>
          <p:cNvSpPr txBox="1">
            <a:spLocks/>
          </p:cNvSpPr>
          <p:nvPr/>
        </p:nvSpPr>
        <p:spPr>
          <a:xfrm>
            <a:off x="4139952" y="4797152"/>
            <a:ext cx="4896544" cy="1152351"/>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点评：</a:t>
            </a:r>
            <a:endParaRPr lang="en-US" altLang="zh-CN" dirty="0"/>
          </a:p>
          <a:p>
            <a:r>
              <a:rPr lang="zh-CN" altLang="en-US" dirty="0" smtClean="0"/>
              <a:t>最大的成功在于专注于销售，懂得抢占先机和借网捕鱼</a:t>
            </a:r>
            <a:endParaRPr lang="en-US" altLang="zh-CN" dirty="0"/>
          </a:p>
          <a:p>
            <a:r>
              <a:rPr lang="zh-CN" altLang="en-US" dirty="0" smtClean="0"/>
              <a:t>就是个销售公司</a:t>
            </a:r>
            <a:endParaRPr lang="en-US" altLang="zh-CN" dirty="0" smtClean="0"/>
          </a:p>
        </p:txBody>
      </p:sp>
    </p:spTree>
    <p:extLst>
      <p:ext uri="{BB962C8B-B14F-4D97-AF65-F5344CB8AC3E}">
        <p14:creationId xmlns:p14="http://schemas.microsoft.com/office/powerpoint/2010/main" val="138616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288" y="404813"/>
            <a:ext cx="7561088" cy="711200"/>
          </a:xfrm>
        </p:spPr>
        <p:txBody>
          <a:bodyPr/>
          <a:lstStyle/>
          <a:p>
            <a:r>
              <a:rPr lang="zh-CN" altLang="en-US" dirty="0" smtClean="0"/>
              <a:t>盾驰商业模式诊断（</a:t>
            </a:r>
            <a:r>
              <a:rPr lang="en-US" altLang="zh-CN" dirty="0" smtClean="0"/>
              <a:t>2011</a:t>
            </a:r>
            <a:r>
              <a:rPr lang="zh-CN" altLang="en-US" dirty="0" smtClean="0"/>
              <a:t>年之前）</a:t>
            </a:r>
            <a:endParaRPr lang="zh-CN" altLang="en-US" dirty="0"/>
          </a:p>
        </p:txBody>
      </p:sp>
      <p:sp>
        <p:nvSpPr>
          <p:cNvPr id="3" name="内容占位符 2"/>
          <p:cNvSpPr>
            <a:spLocks noGrp="1"/>
          </p:cNvSpPr>
          <p:nvPr>
            <p:ph idx="1"/>
          </p:nvPr>
        </p:nvSpPr>
        <p:spPr/>
        <p:txBody>
          <a:bodyPr/>
          <a:lstStyle/>
          <a:p>
            <a:r>
              <a:rPr lang="zh-CN" altLang="en-US" dirty="0"/>
              <a:t>盾驰</a:t>
            </a:r>
            <a:r>
              <a:rPr lang="zh-CN" altLang="en-US" dirty="0" smtClean="0"/>
              <a:t>商业模式构架诊断</a:t>
            </a:r>
            <a:endParaRPr lang="en-US" altLang="zh-CN" dirty="0" smtClean="0"/>
          </a:p>
          <a:p>
            <a:r>
              <a:rPr lang="zh-CN" altLang="en-US" dirty="0"/>
              <a:t>盾驰</a:t>
            </a:r>
            <a:r>
              <a:rPr lang="zh-CN" altLang="en-US" dirty="0" smtClean="0"/>
              <a:t>产业链价值</a:t>
            </a:r>
            <a:r>
              <a:rPr lang="zh-CN" altLang="en-US" dirty="0"/>
              <a:t>诊断</a:t>
            </a:r>
            <a:endParaRPr lang="en-US" altLang="zh-CN" dirty="0" smtClean="0"/>
          </a:p>
          <a:p>
            <a:r>
              <a:rPr lang="zh-CN" altLang="en-US" dirty="0" smtClean="0"/>
              <a:t>企业成长性检测</a:t>
            </a:r>
            <a:endParaRPr lang="zh-CN" altLang="en-US" dirty="0"/>
          </a:p>
        </p:txBody>
      </p:sp>
    </p:spTree>
    <p:extLst>
      <p:ext uri="{BB962C8B-B14F-4D97-AF65-F5344CB8AC3E}">
        <p14:creationId xmlns:p14="http://schemas.microsoft.com/office/powerpoint/2010/main" val="1981710890"/>
      </p:ext>
    </p:extLst>
  </p:cSld>
  <p:clrMapOvr>
    <a:masterClrMapping/>
  </p:clrMapOvr>
  <mc:AlternateContent xmlns:mc="http://schemas.openxmlformats.org/markup-compatibility/2006" xmlns:p14="http://schemas.microsoft.com/office/powerpoint/2010/main">
    <mc:Choice Requires="p14">
      <p:transition spd="slow" p14:dur="2000" advTm="1265"/>
    </mc:Choice>
    <mc:Fallback xmlns="">
      <p:transition spd="slow" advTm="126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ell\Desktop\ford\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88640"/>
            <a:ext cx="9156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p:cNvSpPr>
            <a:spLocks noGrp="1"/>
          </p:cNvSpPr>
          <p:nvPr>
            <p:ph type="title"/>
          </p:nvPr>
        </p:nvSpPr>
        <p:spPr>
          <a:xfrm>
            <a:off x="395536" y="620688"/>
            <a:ext cx="8569325" cy="871538"/>
          </a:xfrm>
        </p:spPr>
        <p:txBody>
          <a:bodyPr/>
          <a:lstStyle/>
          <a:p>
            <a:r>
              <a:rPr lang="zh-CN" altLang="en-US" dirty="0" smtClean="0"/>
              <a:t>急需变革的夕阳行业</a:t>
            </a:r>
            <a:endParaRPr lang="zh-CN" altLang="en-US" dirty="0"/>
          </a:p>
        </p:txBody>
      </p:sp>
      <p:sp>
        <p:nvSpPr>
          <p:cNvPr id="8" name="内容占位符 7"/>
          <p:cNvSpPr>
            <a:spLocks noGrp="1"/>
          </p:cNvSpPr>
          <p:nvPr>
            <p:ph idx="1"/>
          </p:nvPr>
        </p:nvSpPr>
        <p:spPr>
          <a:xfrm>
            <a:off x="250825" y="1988840"/>
            <a:ext cx="8569325" cy="4464348"/>
          </a:xfrm>
        </p:spPr>
        <p:txBody>
          <a:bodyPr/>
          <a:lstStyle/>
          <a:p>
            <a:r>
              <a:rPr lang="zh-CN" altLang="en-US" dirty="0" smtClean="0"/>
              <a:t>行业内大体上：</a:t>
            </a:r>
            <a:r>
              <a:rPr lang="en-US" altLang="zh-CN" dirty="0" smtClean="0"/>
              <a:t>	</a:t>
            </a:r>
          </a:p>
          <a:p>
            <a:pPr lvl="1"/>
            <a:r>
              <a:rPr lang="zh-CN" altLang="en-US" dirty="0" smtClean="0"/>
              <a:t>一流的企业把注意力放在缓慢的技术创新</a:t>
            </a:r>
            <a:endParaRPr lang="en-US" altLang="zh-CN" dirty="0"/>
          </a:p>
          <a:p>
            <a:pPr lvl="1"/>
            <a:r>
              <a:rPr lang="zh-CN" altLang="en-US" dirty="0" smtClean="0"/>
              <a:t>二流的企业把注意力放在产品外观</a:t>
            </a:r>
            <a:endParaRPr lang="en-US" altLang="zh-CN" dirty="0"/>
          </a:p>
          <a:p>
            <a:pPr lvl="1"/>
            <a:r>
              <a:rPr lang="zh-CN" altLang="en-US" dirty="0" smtClean="0"/>
              <a:t>三流的企业把注意力放在价格</a:t>
            </a:r>
            <a:endParaRPr lang="en-US" altLang="zh-CN" dirty="0" smtClean="0"/>
          </a:p>
          <a:p>
            <a:r>
              <a:rPr lang="zh-CN" altLang="en-US" dirty="0" smtClean="0"/>
              <a:t>老旧的商业模式，是这个行业的弱点</a:t>
            </a:r>
            <a:endParaRPr lang="en-US" altLang="zh-CN" dirty="0" smtClean="0"/>
          </a:p>
          <a:p>
            <a:r>
              <a:rPr lang="zh-CN" altLang="en-US" dirty="0" smtClean="0"/>
              <a:t>却少有人发现</a:t>
            </a:r>
            <a:endParaRPr lang="en-US" altLang="zh-CN" dirty="0" smtClean="0"/>
          </a:p>
          <a:p>
            <a:endParaRPr lang="zh-CN" altLang="en-US" dirty="0"/>
          </a:p>
        </p:txBody>
      </p:sp>
    </p:spTree>
    <p:extLst>
      <p:ext uri="{BB962C8B-B14F-4D97-AF65-F5344CB8AC3E}">
        <p14:creationId xmlns:p14="http://schemas.microsoft.com/office/powerpoint/2010/main" val="23920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为什么要先做商业模式的设计</a:t>
            </a:r>
            <a:endParaRPr lang="zh-CN" altLang="en-US" dirty="0"/>
          </a:p>
        </p:txBody>
      </p:sp>
      <p:sp>
        <p:nvSpPr>
          <p:cNvPr id="5" name="等腰三角形 4"/>
          <p:cNvSpPr/>
          <p:nvPr/>
        </p:nvSpPr>
        <p:spPr>
          <a:xfrm>
            <a:off x="2843808" y="1988840"/>
            <a:ext cx="3380586" cy="2676297"/>
          </a:xfrm>
          <a:prstGeom prst="triangle">
            <a:avLst/>
          </a:prstGeom>
        </p:spPr>
        <p:style>
          <a:lnRef idx="0">
            <a:schemeClr val="accent1"/>
          </a:lnRef>
          <a:fillRef idx="3">
            <a:schemeClr val="accent1"/>
          </a:fillRef>
          <a:effectRef idx="3">
            <a:schemeClr val="accent1"/>
          </a:effectRef>
          <a:fontRef idx="minor">
            <a:schemeClr val="lt1"/>
          </a:fontRef>
        </p:style>
        <p:txBody>
          <a:bodyPr rtlCol="0" anchor="b"/>
          <a:lstStyle/>
          <a:p>
            <a:pPr algn="ctr"/>
            <a:r>
              <a:rPr lang="zh-CN" altLang="en-US" sz="4800" dirty="0">
                <a:latin typeface="+mj-ea"/>
                <a:ea typeface="+mj-ea"/>
              </a:rPr>
              <a:t>商业模式</a:t>
            </a:r>
          </a:p>
        </p:txBody>
      </p:sp>
      <p:sp>
        <p:nvSpPr>
          <p:cNvPr id="6" name="TextBox 5"/>
          <p:cNvSpPr txBox="1"/>
          <p:nvPr/>
        </p:nvSpPr>
        <p:spPr>
          <a:xfrm>
            <a:off x="3995936" y="1325662"/>
            <a:ext cx="121058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战略</a:t>
            </a:r>
            <a:endParaRPr lang="zh-CN" altLang="en-US" sz="4000" dirty="0">
              <a:latin typeface="黑体" pitchFamily="49" charset="-122"/>
              <a:ea typeface="黑体" pitchFamily="49" charset="-122"/>
            </a:endParaRPr>
          </a:p>
        </p:txBody>
      </p:sp>
      <p:sp>
        <p:nvSpPr>
          <p:cNvPr id="8" name="TextBox 7"/>
          <p:cNvSpPr txBox="1"/>
          <p:nvPr/>
        </p:nvSpPr>
        <p:spPr>
          <a:xfrm>
            <a:off x="1633220" y="3769295"/>
            <a:ext cx="1210588" cy="1323439"/>
          </a:xfrm>
          <a:prstGeom prst="rect">
            <a:avLst/>
          </a:prstGeom>
          <a:noFill/>
        </p:spPr>
        <p:txBody>
          <a:bodyPr wrap="none" rtlCol="0">
            <a:spAutoFit/>
          </a:bodyPr>
          <a:lstStyle/>
          <a:p>
            <a:r>
              <a:rPr lang="zh-CN" altLang="en-US" sz="4000" dirty="0" smtClean="0">
                <a:latin typeface="黑体" pitchFamily="49" charset="-122"/>
                <a:ea typeface="黑体" pitchFamily="49" charset="-122"/>
              </a:rPr>
              <a:t>组织</a:t>
            </a:r>
            <a:endParaRPr lang="en-US" altLang="zh-CN" sz="4000" dirty="0" smtClean="0">
              <a:latin typeface="黑体" pitchFamily="49" charset="-122"/>
              <a:ea typeface="黑体" pitchFamily="49" charset="-122"/>
            </a:endParaRPr>
          </a:p>
          <a:p>
            <a:r>
              <a:rPr lang="zh-CN" altLang="en-US" sz="4000" dirty="0" smtClean="0">
                <a:latin typeface="黑体" pitchFamily="49" charset="-122"/>
                <a:ea typeface="黑体" pitchFamily="49" charset="-122"/>
              </a:rPr>
              <a:t>结构</a:t>
            </a:r>
            <a:endParaRPr lang="zh-CN" altLang="en-US" sz="4000" dirty="0">
              <a:latin typeface="黑体" pitchFamily="49" charset="-122"/>
              <a:ea typeface="黑体" pitchFamily="49" charset="-122"/>
            </a:endParaRPr>
          </a:p>
        </p:txBody>
      </p:sp>
      <p:sp>
        <p:nvSpPr>
          <p:cNvPr id="9" name="TextBox 8"/>
          <p:cNvSpPr txBox="1"/>
          <p:nvPr/>
        </p:nvSpPr>
        <p:spPr>
          <a:xfrm>
            <a:off x="6224394" y="4077072"/>
            <a:ext cx="121058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技术</a:t>
            </a:r>
            <a:endParaRPr lang="zh-CN" altLang="en-US" sz="4000" dirty="0">
              <a:latin typeface="黑体" pitchFamily="49" charset="-122"/>
              <a:ea typeface="黑体" pitchFamily="49" charset="-122"/>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487" r="12980" b="-1"/>
          <a:stretch/>
        </p:blipFill>
        <p:spPr bwMode="auto">
          <a:xfrm>
            <a:off x="539552" y="1107930"/>
            <a:ext cx="7668344" cy="532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45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199" r="14173"/>
          <a:stretch/>
        </p:blipFill>
        <p:spPr bwMode="auto">
          <a:xfrm>
            <a:off x="-546394" y="-608792"/>
            <a:ext cx="9753631" cy="8582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46394" y="-278121"/>
            <a:ext cx="9753631" cy="710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5"/>
          <p:cNvSpPr>
            <a:spLocks noGrp="1"/>
          </p:cNvSpPr>
          <p:nvPr>
            <p:ph type="title"/>
          </p:nvPr>
        </p:nvSpPr>
        <p:spPr>
          <a:xfrm>
            <a:off x="250825" y="1124495"/>
            <a:ext cx="8569325" cy="871538"/>
          </a:xfrm>
        </p:spPr>
        <p:txBody>
          <a:bodyPr/>
          <a:lstStyle/>
          <a:p>
            <a:r>
              <a:rPr lang="zh-CN" altLang="en-US" dirty="0" smtClean="0"/>
              <a:t>我们可以做行业的变革者吗？</a:t>
            </a:r>
            <a:endParaRPr lang="zh-CN" altLang="en-US" dirty="0"/>
          </a:p>
        </p:txBody>
      </p:sp>
      <p:sp>
        <p:nvSpPr>
          <p:cNvPr id="2" name="内容占位符 1"/>
          <p:cNvSpPr>
            <a:spLocks noGrp="1"/>
          </p:cNvSpPr>
          <p:nvPr>
            <p:ph idx="1"/>
          </p:nvPr>
        </p:nvSpPr>
        <p:spPr>
          <a:xfrm>
            <a:off x="250825" y="1844749"/>
            <a:ext cx="8569325" cy="5400675"/>
          </a:xfrm>
        </p:spPr>
        <p:txBody>
          <a:bodyPr/>
          <a:lstStyle/>
          <a:p>
            <a:r>
              <a:rPr lang="zh-CN" altLang="en-US" dirty="0" smtClean="0"/>
              <a:t>就像</a:t>
            </a:r>
            <a:r>
              <a:rPr lang="en-US" altLang="zh-CN" dirty="0" smtClean="0"/>
              <a:t>Apple</a:t>
            </a:r>
            <a:r>
              <a:rPr lang="zh-CN" altLang="en-US" dirty="0" smtClean="0"/>
              <a:t>变革了整个数字媒体行业和通讯行业</a:t>
            </a:r>
            <a:endParaRPr lang="en-US" altLang="zh-CN" dirty="0" smtClean="0"/>
          </a:p>
        </p:txBody>
      </p:sp>
    </p:spTree>
    <p:extLst>
      <p:ext uri="{BB962C8B-B14F-4D97-AF65-F5344CB8AC3E}">
        <p14:creationId xmlns:p14="http://schemas.microsoft.com/office/powerpoint/2010/main" val="7468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xEl>
                                              <p:pRg st="0" end="0"/>
                                            </p:txEl>
                                          </p:spTgt>
                                        </p:tgtEl>
                                      </p:cBhvr>
                                    </p:animEffect>
                                    <p:set>
                                      <p:cBhvr>
                                        <p:cTn id="22"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fade">
                                      <p:cBhvr>
                                        <p:cTn id="27"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ll\Desktop\ford\taolu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20" y="-33000"/>
            <a:ext cx="9252520" cy="6939390"/>
          </a:xfrm>
          <a:prstGeom prst="rect">
            <a:avLst/>
          </a:prstGeom>
          <a:noFill/>
          <a:extLst>
            <a:ext uri="{909E8E84-426E-40DD-AFC4-6F175D3DCCD1}">
              <a14:hiddenFill xmlns:a14="http://schemas.microsoft.com/office/drawing/2010/main">
                <a:solidFill>
                  <a:srgbClr val="FFFFFF"/>
                </a:solidFill>
              </a14:hiddenFill>
            </a:ext>
          </a:extLst>
        </p:spPr>
      </p:pic>
      <p:sp>
        <p:nvSpPr>
          <p:cNvPr id="2" name="副标题 1"/>
          <p:cNvSpPr>
            <a:spLocks noGrp="1"/>
          </p:cNvSpPr>
          <p:nvPr>
            <p:ph type="subTitle" idx="1"/>
          </p:nvPr>
        </p:nvSpPr>
        <p:spPr/>
        <p:txBody>
          <a:bodyPr/>
          <a:lstStyle/>
          <a:p>
            <a:endParaRPr lang="zh-CN" altLang="en-US"/>
          </a:p>
        </p:txBody>
      </p:sp>
      <p:sp>
        <p:nvSpPr>
          <p:cNvPr id="7" name="圆角矩形 6"/>
          <p:cNvSpPr/>
          <p:nvPr/>
        </p:nvSpPr>
        <p:spPr>
          <a:xfrm>
            <a:off x="-1548680" y="435184"/>
            <a:ext cx="8280920" cy="7200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3600" dirty="0" smtClean="0">
                <a:latin typeface="+mj-ea"/>
                <a:ea typeface="+mj-ea"/>
              </a:rPr>
              <a:t>一起讨论一下吧？</a:t>
            </a:r>
            <a:endParaRPr lang="zh-CN" altLang="en-US" sz="3600" dirty="0">
              <a:latin typeface="+mj-ea"/>
              <a:ea typeface="+mj-ea"/>
            </a:endParaRPr>
          </a:p>
        </p:txBody>
      </p:sp>
      <p:sp>
        <p:nvSpPr>
          <p:cNvPr id="4" name="标题 3"/>
          <p:cNvSpPr>
            <a:spLocks noGrp="1"/>
          </p:cNvSpPr>
          <p:nvPr>
            <p:ph type="ctrTitle"/>
          </p:nvPr>
        </p:nvSpPr>
        <p:spPr/>
        <p:txBody>
          <a:bodyPr/>
          <a:lstStyle/>
          <a:p>
            <a:endParaRPr lang="zh-CN" altLang="en-US" dirty="0"/>
          </a:p>
        </p:txBody>
      </p:sp>
    </p:spTree>
    <p:extLst>
      <p:ext uri="{BB962C8B-B14F-4D97-AF65-F5344CB8AC3E}">
        <p14:creationId xmlns:p14="http://schemas.microsoft.com/office/powerpoint/2010/main" val="421243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产业链价值分析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09002890"/>
              </p:ext>
            </p:extLst>
          </p:nvPr>
        </p:nvGraphicFramePr>
        <p:xfrm>
          <a:off x="250825" y="476672"/>
          <a:ext cx="8569325" cy="540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右箭头 6"/>
          <p:cNvSpPr/>
          <p:nvPr/>
        </p:nvSpPr>
        <p:spPr>
          <a:xfrm>
            <a:off x="3231510"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右箭头 7"/>
          <p:cNvSpPr/>
          <p:nvPr/>
        </p:nvSpPr>
        <p:spPr>
          <a:xfrm>
            <a:off x="464400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右箭头 8"/>
          <p:cNvSpPr/>
          <p:nvPr/>
        </p:nvSpPr>
        <p:spPr>
          <a:xfrm>
            <a:off x="608416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 name="右箭头 9"/>
          <p:cNvSpPr/>
          <p:nvPr/>
        </p:nvSpPr>
        <p:spPr>
          <a:xfrm>
            <a:off x="7501754"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rot="10800000">
            <a:off x="4641291" y="2924944"/>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21" name="右箭头 20"/>
          <p:cNvSpPr/>
          <p:nvPr/>
        </p:nvSpPr>
        <p:spPr>
          <a:xfrm rot="10800000">
            <a:off x="3247081" y="2986665"/>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9" name="圆角矩形 98" descr="价值获取" title="赢利模型"/>
          <p:cNvSpPr/>
          <p:nvPr/>
        </p:nvSpPr>
        <p:spPr>
          <a:xfrm>
            <a:off x="1190341" y="5844848"/>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客户忠诚：对我们的依赖性有多大？</a:t>
            </a:r>
            <a:endParaRPr lang="en-US" altLang="zh-CN" sz="1200" dirty="0" smtClean="0">
              <a:solidFill>
                <a:schemeClr val="tx1"/>
              </a:solidFill>
            </a:endParaRPr>
          </a:p>
        </p:txBody>
      </p:sp>
      <p:sp>
        <p:nvSpPr>
          <p:cNvPr id="101" name="圆角矩形 100" descr="价值获取" title="赢利模型"/>
          <p:cNvSpPr/>
          <p:nvPr/>
        </p:nvSpPr>
        <p:spPr>
          <a:xfrm>
            <a:off x="1176724" y="5412800"/>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战略地位：现有模式的实施不能形成企业在价值链中的战略地位</a:t>
            </a:r>
            <a:endParaRPr lang="en-US" altLang="zh-CN" sz="1200" dirty="0" smtClean="0">
              <a:solidFill>
                <a:schemeClr val="tx1"/>
              </a:solidFill>
            </a:endParaRPr>
          </a:p>
        </p:txBody>
      </p:sp>
      <p:sp>
        <p:nvSpPr>
          <p:cNvPr id="19" name="圆角矩形 18" descr="价值获取" title="赢利模型"/>
          <p:cNvSpPr/>
          <p:nvPr/>
        </p:nvSpPr>
        <p:spPr>
          <a:xfrm>
            <a:off x="1176724" y="6276896"/>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a:solidFill>
                  <a:schemeClr val="tx1"/>
                </a:solidFill>
              </a:rPr>
              <a:t>模仿障碍</a:t>
            </a:r>
            <a:r>
              <a:rPr lang="zh-CN" altLang="en-US" sz="1200" dirty="0" smtClean="0">
                <a:solidFill>
                  <a:schemeClr val="tx1"/>
                </a:solidFill>
              </a:rPr>
              <a:t>：缺乏核心竞争力，极易被模仿</a:t>
            </a:r>
            <a:endParaRPr lang="en-US" altLang="zh-CN" sz="1200" dirty="0" smtClean="0">
              <a:solidFill>
                <a:schemeClr val="tx1"/>
              </a:solidFill>
            </a:endParaRPr>
          </a:p>
        </p:txBody>
      </p:sp>
      <p:grpSp>
        <p:nvGrpSpPr>
          <p:cNvPr id="30" name="组合 29"/>
          <p:cNvGrpSpPr/>
          <p:nvPr/>
        </p:nvGrpSpPr>
        <p:grpSpPr>
          <a:xfrm>
            <a:off x="827584" y="827420"/>
            <a:ext cx="2403926" cy="4257764"/>
            <a:chOff x="827584" y="827420"/>
            <a:chExt cx="2403926" cy="4257764"/>
          </a:xfrm>
        </p:grpSpPr>
        <p:sp>
          <p:nvSpPr>
            <p:cNvPr id="31" name="圆角矩形 30" descr="价值获取" title="赢利模型"/>
            <p:cNvSpPr/>
            <p:nvPr/>
          </p:nvSpPr>
          <p:spPr>
            <a:xfrm>
              <a:off x="827584" y="1268760"/>
              <a:ext cx="2403926" cy="3816424"/>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2" name="TextBox 31"/>
            <p:cNvSpPr txBox="1"/>
            <p:nvPr/>
          </p:nvSpPr>
          <p:spPr>
            <a:xfrm>
              <a:off x="1013884" y="827420"/>
              <a:ext cx="2031325" cy="369332"/>
            </a:xfrm>
            <a:prstGeom prst="rect">
              <a:avLst/>
            </a:prstGeom>
            <a:noFill/>
          </p:spPr>
          <p:txBody>
            <a:bodyPr wrap="none" rtlCol="0">
              <a:spAutoFit/>
            </a:bodyPr>
            <a:lstStyle/>
            <a:p>
              <a:r>
                <a:rPr lang="zh-CN" altLang="en-US" dirty="0" smtClean="0"/>
                <a:t>对上游把控力不够</a:t>
              </a:r>
              <a:endParaRPr lang="zh-CN" altLang="en-US" dirty="0"/>
            </a:p>
          </p:txBody>
        </p:sp>
      </p:grpSp>
      <p:grpSp>
        <p:nvGrpSpPr>
          <p:cNvPr id="33" name="组合 32"/>
          <p:cNvGrpSpPr/>
          <p:nvPr/>
        </p:nvGrpSpPr>
        <p:grpSpPr>
          <a:xfrm>
            <a:off x="4861740" y="1678204"/>
            <a:ext cx="4030739" cy="2686900"/>
            <a:chOff x="4861740" y="1678204"/>
            <a:chExt cx="4030739" cy="2686900"/>
          </a:xfrm>
        </p:grpSpPr>
        <p:sp>
          <p:nvSpPr>
            <p:cNvPr id="34" name="圆角矩形 33" descr="价值获取" title="赢利模型"/>
            <p:cNvSpPr/>
            <p:nvPr/>
          </p:nvSpPr>
          <p:spPr>
            <a:xfrm>
              <a:off x="4861740" y="2056656"/>
              <a:ext cx="4030739" cy="2308448"/>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5" name="TextBox 34"/>
            <p:cNvSpPr txBox="1"/>
            <p:nvPr/>
          </p:nvSpPr>
          <p:spPr>
            <a:xfrm>
              <a:off x="6308300" y="1678204"/>
              <a:ext cx="1338828" cy="369332"/>
            </a:xfrm>
            <a:prstGeom prst="rect">
              <a:avLst/>
            </a:prstGeom>
            <a:noFill/>
          </p:spPr>
          <p:txBody>
            <a:bodyPr wrap="none" rtlCol="0">
              <a:spAutoFit/>
            </a:bodyPr>
            <a:lstStyle/>
            <a:p>
              <a:r>
                <a:rPr lang="zh-CN" altLang="en-US" dirty="0" smtClean="0"/>
                <a:t>对下游依赖</a:t>
              </a:r>
              <a:endParaRPr lang="zh-CN" altLang="en-US" dirty="0"/>
            </a:p>
          </p:txBody>
        </p:sp>
      </p:grpSp>
      <p:grpSp>
        <p:nvGrpSpPr>
          <p:cNvPr id="28" name="组合 27"/>
          <p:cNvGrpSpPr/>
          <p:nvPr/>
        </p:nvGrpSpPr>
        <p:grpSpPr>
          <a:xfrm>
            <a:off x="3779912" y="980728"/>
            <a:ext cx="3976136" cy="1012424"/>
            <a:chOff x="3879335" y="983048"/>
            <a:chExt cx="4656589" cy="1365832"/>
          </a:xfrm>
        </p:grpSpPr>
        <p:sp>
          <p:nvSpPr>
            <p:cNvPr id="29" name="圆角矩形 28"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价值获取：产品差价</a:t>
              </a:r>
              <a:endParaRPr lang="en-US" altLang="zh-CN" sz="1200" dirty="0" smtClean="0">
                <a:solidFill>
                  <a:schemeClr val="tx1"/>
                </a:solidFill>
              </a:endParaRPr>
            </a:p>
            <a:p>
              <a:r>
                <a:rPr lang="zh-CN" altLang="en-US" sz="1200" dirty="0" smtClean="0">
                  <a:solidFill>
                    <a:schemeClr val="tx1"/>
                  </a:solidFill>
                </a:rPr>
                <a:t>战略定价：同质化的产品，缺乏品牌溢价</a:t>
              </a:r>
              <a:endParaRPr lang="en-US" altLang="zh-CN" sz="1200" dirty="0" smtClean="0">
                <a:solidFill>
                  <a:schemeClr val="tx1"/>
                </a:solidFill>
              </a:endParaRPr>
            </a:p>
            <a:p>
              <a:r>
                <a:rPr lang="zh-CN" altLang="en-US" sz="1200" dirty="0">
                  <a:solidFill>
                    <a:schemeClr val="tx1"/>
                  </a:solidFill>
                </a:rPr>
                <a:t>目标</a:t>
              </a:r>
              <a:r>
                <a:rPr lang="zh-CN" altLang="en-US" sz="1200" dirty="0" smtClean="0">
                  <a:solidFill>
                    <a:schemeClr val="tx1"/>
                  </a:solidFill>
                </a:rPr>
                <a:t>成本：尚未构建起支持目标成本的运营体系和成本结构</a:t>
              </a:r>
              <a:endParaRPr lang="en-US" altLang="zh-CN" sz="1200" dirty="0" smtClean="0">
                <a:solidFill>
                  <a:schemeClr val="tx1"/>
                </a:solidFill>
              </a:endParaRPr>
            </a:p>
          </p:txBody>
        </p:sp>
        <p:sp>
          <p:nvSpPr>
            <p:cNvPr id="36" name="圆角矩形 35"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赢利模型</a:t>
              </a:r>
              <a:endParaRPr lang="zh-CN" altLang="en-US" sz="1600" dirty="0">
                <a:solidFill>
                  <a:schemeClr val="tx1"/>
                </a:solidFill>
              </a:endParaRPr>
            </a:p>
          </p:txBody>
        </p:sp>
      </p:grpSp>
      <p:grpSp>
        <p:nvGrpSpPr>
          <p:cNvPr id="37" name="组合 36"/>
          <p:cNvGrpSpPr/>
          <p:nvPr/>
        </p:nvGrpSpPr>
        <p:grpSpPr>
          <a:xfrm>
            <a:off x="3836224" y="4365104"/>
            <a:ext cx="4552200" cy="1012424"/>
            <a:chOff x="3879335" y="983048"/>
            <a:chExt cx="4656589" cy="1365832"/>
          </a:xfrm>
        </p:grpSpPr>
        <p:sp>
          <p:nvSpPr>
            <p:cNvPr id="38" name="圆角矩形 37"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客户需求：质检 、国内资源？为何不直接找工厂？</a:t>
              </a:r>
              <a:endParaRPr lang="en-US" altLang="zh-CN" sz="1200" dirty="0" smtClean="0">
                <a:solidFill>
                  <a:schemeClr val="tx1"/>
                </a:solidFill>
              </a:endParaRPr>
            </a:p>
            <a:p>
              <a:r>
                <a:rPr lang="zh-CN" altLang="en-US" sz="1200" dirty="0" smtClean="0">
                  <a:solidFill>
                    <a:schemeClr val="tx1"/>
                  </a:solidFill>
                </a:rPr>
                <a:t>价值主张：我们能帮客户解决哪方面的问题？质检？</a:t>
              </a:r>
              <a:endParaRPr lang="en-US" altLang="zh-CN" sz="1200" dirty="0" smtClean="0">
                <a:solidFill>
                  <a:schemeClr val="tx1"/>
                </a:solidFill>
              </a:endParaRPr>
            </a:p>
            <a:p>
              <a:r>
                <a:rPr lang="en-US" altLang="zh-CN" sz="1200" dirty="0">
                  <a:solidFill>
                    <a:schemeClr val="tx1"/>
                  </a:solidFill>
                </a:rPr>
                <a:t> </a:t>
              </a:r>
              <a:r>
                <a:rPr lang="en-US" altLang="zh-CN" sz="1200" dirty="0" smtClean="0">
                  <a:solidFill>
                    <a:schemeClr val="tx1"/>
                  </a:solidFill>
                </a:rPr>
                <a:t>                  </a:t>
              </a:r>
              <a:r>
                <a:rPr lang="zh-CN" altLang="en-US" sz="1200" dirty="0" smtClean="0">
                  <a:solidFill>
                    <a:schemeClr val="tx1"/>
                  </a:solidFill>
                </a:rPr>
                <a:t>我们的价值主张无法传递到最终消费者</a:t>
              </a:r>
              <a:endParaRPr lang="en-US" altLang="zh-CN" sz="1200" dirty="0" smtClean="0">
                <a:solidFill>
                  <a:schemeClr val="tx1"/>
                </a:solidFill>
              </a:endParaRPr>
            </a:p>
            <a:p>
              <a:r>
                <a:rPr lang="zh-CN" altLang="en-US" sz="1200" dirty="0" smtClean="0">
                  <a:solidFill>
                    <a:schemeClr val="tx1"/>
                  </a:solidFill>
                </a:rPr>
                <a:t>性价比：是否超越用户期望？</a:t>
              </a:r>
              <a:endParaRPr lang="en-US" altLang="zh-CN" sz="1200" dirty="0" smtClean="0">
                <a:solidFill>
                  <a:schemeClr val="tx1"/>
                </a:solidFill>
              </a:endParaRPr>
            </a:p>
          </p:txBody>
        </p:sp>
        <p:sp>
          <p:nvSpPr>
            <p:cNvPr id="39" name="圆角矩形 38"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客户价值</a:t>
              </a:r>
              <a:endParaRPr lang="zh-CN" altLang="en-US" sz="1600" dirty="0">
                <a:solidFill>
                  <a:schemeClr val="tx1"/>
                </a:solidFill>
              </a:endParaRPr>
            </a:p>
          </p:txBody>
        </p:sp>
      </p:grpSp>
      <p:sp>
        <p:nvSpPr>
          <p:cNvPr id="40" name="椭圆形标注 39"/>
          <p:cNvSpPr/>
          <p:nvPr/>
        </p:nvSpPr>
        <p:spPr>
          <a:xfrm>
            <a:off x="1005916" y="160904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如何加强对上游的把控能力？</a:t>
            </a:r>
            <a:endParaRPr lang="en-US" altLang="zh-CN" sz="1400" dirty="0" smtClean="0"/>
          </a:p>
        </p:txBody>
      </p:sp>
      <p:sp>
        <p:nvSpPr>
          <p:cNvPr id="41" name="椭圆形标注 40"/>
          <p:cNvSpPr/>
          <p:nvPr/>
        </p:nvSpPr>
        <p:spPr>
          <a:xfrm>
            <a:off x="6118496" y="2472734"/>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如何将“我们对客户的依赖”转变成“客户对我们”的依赖？</a:t>
            </a:r>
            <a:endParaRPr lang="en-US" altLang="zh-CN" sz="1400" dirty="0" smtClean="0"/>
          </a:p>
        </p:txBody>
      </p:sp>
      <p:sp>
        <p:nvSpPr>
          <p:cNvPr id="42" name="椭圆形标注 41"/>
          <p:cNvSpPr/>
          <p:nvPr/>
        </p:nvSpPr>
        <p:spPr>
          <a:xfrm>
            <a:off x="5694064" y="5121229"/>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如何加强我们的核心竞争力？</a:t>
            </a:r>
            <a:endParaRPr lang="en-US" altLang="zh-CN" sz="1400" dirty="0" smtClean="0"/>
          </a:p>
        </p:txBody>
      </p:sp>
    </p:spTree>
    <p:extLst>
      <p:ext uri="{BB962C8B-B14F-4D97-AF65-F5344CB8AC3E}">
        <p14:creationId xmlns:p14="http://schemas.microsoft.com/office/powerpoint/2010/main" val="152448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盾驰商业模式诊断：</a:t>
            </a:r>
            <a:r>
              <a:rPr lang="en-US" altLang="zh-CN" dirty="0" smtClean="0"/>
              <a:t>OEM</a:t>
            </a:r>
            <a:r>
              <a:rPr lang="zh-CN" altLang="en-US" dirty="0" smtClean="0"/>
              <a:t>服务商</a:t>
            </a:r>
            <a:endParaRPr lang="zh-CN" altLang="en-US" dirty="0"/>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7270"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21820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产品差价</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7275"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Tree>
    <p:extLst>
      <p:ext uri="{BB962C8B-B14F-4D97-AF65-F5344CB8AC3E}">
        <p14:creationId xmlns:p14="http://schemas.microsoft.com/office/powerpoint/2010/main" val="2589947846"/>
      </p:ext>
    </p:extLst>
  </p:cSld>
  <p:clrMapOvr>
    <a:masterClrMapping/>
  </p:clrMapOvr>
  <mc:AlternateContent xmlns:mc="http://schemas.openxmlformats.org/markup-compatibility/2006" xmlns:p14="http://schemas.microsoft.com/office/powerpoint/2010/main">
    <mc:Choice Requires="p14">
      <p:transition spd="slow" p14:dur="2000" advTm="1214"/>
    </mc:Choice>
    <mc:Fallback xmlns="">
      <p:transition spd="slow" advTm="121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盾驰商业模式诊断：</a:t>
            </a:r>
            <a:r>
              <a:rPr lang="en-US" altLang="zh-CN" dirty="0" smtClean="0"/>
              <a:t>OEM</a:t>
            </a:r>
            <a:r>
              <a:rPr lang="zh-CN" altLang="en-US" dirty="0" smtClean="0"/>
              <a:t>服务商</a:t>
            </a:r>
            <a:endParaRPr lang="zh-CN" altLang="en-US" dirty="0"/>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7270"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21820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产品差价</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7275"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
        <p:nvSpPr>
          <p:cNvPr id="115" name="椭圆形标注 114"/>
          <p:cNvSpPr/>
          <p:nvPr/>
        </p:nvSpPr>
        <p:spPr>
          <a:xfrm>
            <a:off x="3661747" y="704941"/>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价值主张，是否有足够吸引力？</a:t>
            </a:r>
            <a:endParaRPr lang="en-US" altLang="zh-CN" sz="1400" dirty="0" smtClean="0"/>
          </a:p>
        </p:txBody>
      </p:sp>
      <p:sp>
        <p:nvSpPr>
          <p:cNvPr id="120" name="椭圆形标注 119"/>
          <p:cNvSpPr/>
          <p:nvPr/>
        </p:nvSpPr>
        <p:spPr>
          <a:xfrm>
            <a:off x="5521576" y="649583"/>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客户还希望与我们建立怎么样的关系？</a:t>
            </a:r>
            <a:endParaRPr lang="en-US" altLang="zh-CN" sz="1400" dirty="0" smtClean="0"/>
          </a:p>
        </p:txBody>
      </p:sp>
      <p:sp>
        <p:nvSpPr>
          <p:cNvPr id="121" name="椭圆形标注 120"/>
          <p:cNvSpPr/>
          <p:nvPr/>
        </p:nvSpPr>
        <p:spPr>
          <a:xfrm>
            <a:off x="7317804" y="908720"/>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客户能否再细分下去？</a:t>
            </a:r>
            <a:endParaRPr lang="en-US" altLang="zh-CN" sz="1400" dirty="0" smtClean="0"/>
          </a:p>
        </p:txBody>
      </p:sp>
      <p:sp>
        <p:nvSpPr>
          <p:cNvPr id="7" name="椭圆形标注 6"/>
          <p:cNvSpPr/>
          <p:nvPr/>
        </p:nvSpPr>
        <p:spPr>
          <a:xfrm>
            <a:off x="7317804" y="1395239"/>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我们应该为谁创造价值？委托企业</a:t>
            </a:r>
            <a:r>
              <a:rPr lang="en-US" altLang="zh-CN" sz="1400" dirty="0" smtClean="0"/>
              <a:t>OR</a:t>
            </a:r>
            <a:r>
              <a:rPr lang="zh-CN" altLang="en-US" sz="1400" dirty="0" smtClean="0"/>
              <a:t>消费者</a:t>
            </a:r>
            <a:endParaRPr lang="en-US" altLang="zh-CN" sz="1400" dirty="0" smtClean="0"/>
          </a:p>
        </p:txBody>
      </p:sp>
      <p:sp>
        <p:nvSpPr>
          <p:cNvPr id="117" name="椭圆形标注 116"/>
          <p:cNvSpPr/>
          <p:nvPr/>
        </p:nvSpPr>
        <p:spPr>
          <a:xfrm>
            <a:off x="7317804" y="1881758"/>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客户的需求是什么？我们目前产品</a:t>
            </a:r>
            <a:r>
              <a:rPr lang="en-US" altLang="zh-CN" sz="1400" dirty="0" smtClean="0"/>
              <a:t>/</a:t>
            </a:r>
            <a:r>
              <a:rPr lang="zh-CN" altLang="en-US" sz="1400" dirty="0" smtClean="0"/>
              <a:t>服务是否能够满足？</a:t>
            </a:r>
            <a:endParaRPr lang="en-US" altLang="zh-CN" sz="1400" dirty="0" smtClean="0"/>
          </a:p>
        </p:txBody>
      </p:sp>
      <p:sp>
        <p:nvSpPr>
          <p:cNvPr id="118" name="椭圆形标注 117"/>
          <p:cNvSpPr/>
          <p:nvPr/>
        </p:nvSpPr>
        <p:spPr>
          <a:xfrm>
            <a:off x="7317804" y="2368277"/>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客户的潜在需求是什么？</a:t>
            </a:r>
            <a:endParaRPr lang="en-US" altLang="zh-CN" sz="1400" dirty="0" smtClean="0"/>
          </a:p>
        </p:txBody>
      </p:sp>
      <p:sp>
        <p:nvSpPr>
          <p:cNvPr id="128" name="椭圆形标注 127"/>
          <p:cNvSpPr/>
          <p:nvPr/>
        </p:nvSpPr>
        <p:spPr>
          <a:xfrm>
            <a:off x="5392271" y="266006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渠道运作是否高效？</a:t>
            </a:r>
            <a:endParaRPr lang="en-US" altLang="zh-CN" sz="1400" dirty="0" smtClean="0"/>
          </a:p>
        </p:txBody>
      </p:sp>
      <p:sp>
        <p:nvSpPr>
          <p:cNvPr id="127" name="椭圆形标注 126"/>
          <p:cNvSpPr/>
          <p:nvPr/>
        </p:nvSpPr>
        <p:spPr>
          <a:xfrm>
            <a:off x="67650"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公司是否有闲置的资产或者钱？</a:t>
            </a:r>
            <a:endParaRPr lang="en-US" altLang="zh-CN" sz="1400" dirty="0" smtClean="0"/>
          </a:p>
        </p:txBody>
      </p:sp>
      <p:sp>
        <p:nvSpPr>
          <p:cNvPr id="125" name="椭圆形标注 124"/>
          <p:cNvSpPr/>
          <p:nvPr/>
        </p:nvSpPr>
        <p:spPr>
          <a:xfrm>
            <a:off x="448183"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现金流的周期怎么样的？先付账款再付各种支出？</a:t>
            </a:r>
            <a:endParaRPr lang="en-US" altLang="zh-CN" sz="1400" dirty="0" smtClean="0"/>
          </a:p>
        </p:txBody>
      </p:sp>
      <p:sp>
        <p:nvSpPr>
          <p:cNvPr id="126" name="椭圆形标注 125"/>
          <p:cNvSpPr/>
          <p:nvPr/>
        </p:nvSpPr>
        <p:spPr>
          <a:xfrm>
            <a:off x="841427"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那一块资源或业务花费最大？</a:t>
            </a:r>
            <a:endParaRPr lang="en-US" altLang="zh-CN" sz="1400" dirty="0" smtClean="0"/>
          </a:p>
        </p:txBody>
      </p:sp>
      <p:sp>
        <p:nvSpPr>
          <p:cNvPr id="136" name="椭圆形标注 135"/>
          <p:cNvSpPr/>
          <p:nvPr/>
        </p:nvSpPr>
        <p:spPr>
          <a:xfrm>
            <a:off x="4727803" y="-53674"/>
            <a:ext cx="1328935" cy="890386"/>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我们该怎么样重新定位？</a:t>
            </a:r>
            <a:endParaRPr lang="en-US" altLang="zh-CN" sz="1400" dirty="0" smtClean="0"/>
          </a:p>
        </p:txBody>
      </p:sp>
      <p:sp>
        <p:nvSpPr>
          <p:cNvPr id="137" name="椭圆形标注 136"/>
          <p:cNvSpPr/>
          <p:nvPr/>
        </p:nvSpPr>
        <p:spPr>
          <a:xfrm>
            <a:off x="3661747" y="143611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我们的价值主张有很强的网络效应？</a:t>
            </a:r>
            <a:endParaRPr lang="en-US" altLang="zh-CN" sz="1400" dirty="0" smtClean="0"/>
          </a:p>
        </p:txBody>
      </p:sp>
      <p:sp>
        <p:nvSpPr>
          <p:cNvPr id="138" name="椭圆形标注 137"/>
          <p:cNvSpPr/>
          <p:nvPr/>
        </p:nvSpPr>
        <p:spPr>
          <a:xfrm>
            <a:off x="1223293"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我们的成本可以预测吗？</a:t>
            </a:r>
            <a:endParaRPr lang="en-US" altLang="zh-CN" sz="1400" dirty="0" smtClean="0"/>
          </a:p>
        </p:txBody>
      </p:sp>
      <p:sp>
        <p:nvSpPr>
          <p:cNvPr id="139" name="椭圆形标注 138"/>
          <p:cNvSpPr/>
          <p:nvPr/>
        </p:nvSpPr>
        <p:spPr>
          <a:xfrm>
            <a:off x="166689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是否低成本高效率？</a:t>
            </a:r>
            <a:endParaRPr lang="en-US" altLang="zh-CN" sz="1400" dirty="0" smtClean="0"/>
          </a:p>
        </p:txBody>
      </p:sp>
      <p:sp>
        <p:nvSpPr>
          <p:cNvPr id="135" name="椭圆形标注 134"/>
          <p:cNvSpPr/>
          <p:nvPr/>
        </p:nvSpPr>
        <p:spPr>
          <a:xfrm>
            <a:off x="418249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是价值竞争还是价格竞争？</a:t>
            </a:r>
            <a:endParaRPr lang="en-US" altLang="zh-CN" sz="1400" dirty="0" smtClean="0"/>
          </a:p>
        </p:txBody>
      </p:sp>
      <p:sp>
        <p:nvSpPr>
          <p:cNvPr id="133" name="椭圆形标注 132"/>
          <p:cNvSpPr/>
          <p:nvPr/>
        </p:nvSpPr>
        <p:spPr>
          <a:xfrm>
            <a:off x="469915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收入来源过于传统和单一，能否寻找新的突破？</a:t>
            </a:r>
            <a:endParaRPr lang="en-US" altLang="zh-CN" sz="1400" dirty="0" smtClean="0"/>
          </a:p>
        </p:txBody>
      </p:sp>
      <p:sp>
        <p:nvSpPr>
          <p:cNvPr id="140" name="椭圆形标注 139"/>
          <p:cNvSpPr/>
          <p:nvPr/>
        </p:nvSpPr>
        <p:spPr>
          <a:xfrm>
            <a:off x="521581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我们卖的都是客户愿意支付的产品和服务？</a:t>
            </a:r>
            <a:endParaRPr lang="en-US" altLang="zh-CN" sz="1400" dirty="0" smtClean="0"/>
          </a:p>
        </p:txBody>
      </p:sp>
      <p:sp>
        <p:nvSpPr>
          <p:cNvPr id="141" name="椭圆形标注 140"/>
          <p:cNvSpPr/>
          <p:nvPr/>
        </p:nvSpPr>
        <p:spPr>
          <a:xfrm>
            <a:off x="573247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客户完全接受我们的定价机制？我们的利润是否有最大化？</a:t>
            </a:r>
            <a:endParaRPr lang="en-US" altLang="zh-CN" sz="1400" dirty="0" smtClean="0"/>
          </a:p>
        </p:txBody>
      </p:sp>
      <p:sp>
        <p:nvSpPr>
          <p:cNvPr id="142" name="椭圆形标注 141"/>
          <p:cNvSpPr/>
          <p:nvPr/>
        </p:nvSpPr>
        <p:spPr>
          <a:xfrm>
            <a:off x="624913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我们有重复增加的营收和频繁重复的销售？</a:t>
            </a:r>
            <a:endParaRPr lang="en-US" altLang="zh-CN" sz="1400" dirty="0" smtClean="0"/>
          </a:p>
        </p:txBody>
      </p:sp>
      <p:sp>
        <p:nvSpPr>
          <p:cNvPr id="143" name="椭圆形标注 142"/>
          <p:cNvSpPr/>
          <p:nvPr/>
        </p:nvSpPr>
        <p:spPr>
          <a:xfrm>
            <a:off x="6765792"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我们受益于强劲的利润率？</a:t>
            </a:r>
            <a:endParaRPr lang="en-US" altLang="zh-CN" sz="1400" dirty="0" smtClean="0"/>
          </a:p>
        </p:txBody>
      </p:sp>
      <p:sp>
        <p:nvSpPr>
          <p:cNvPr id="144" name="椭圆形标注 143"/>
          <p:cNvSpPr/>
          <p:nvPr/>
        </p:nvSpPr>
        <p:spPr>
          <a:xfrm>
            <a:off x="43513" y="1155574"/>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我们很好的平衡了内部自主开展的业务和外部承包的业务？</a:t>
            </a:r>
            <a:endParaRPr lang="en-US" altLang="zh-CN" sz="1400" dirty="0" smtClean="0"/>
          </a:p>
        </p:txBody>
      </p:sp>
      <p:sp>
        <p:nvSpPr>
          <p:cNvPr id="130" name="椭圆形标注 129"/>
          <p:cNvSpPr/>
          <p:nvPr/>
        </p:nvSpPr>
        <p:spPr>
          <a:xfrm>
            <a:off x="43513" y="1730793"/>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我们选择合作伙伴的标准是什么？</a:t>
            </a:r>
            <a:endParaRPr lang="en-US" altLang="zh-CN" sz="1400" dirty="0" smtClean="0"/>
          </a:p>
        </p:txBody>
      </p:sp>
      <p:sp>
        <p:nvSpPr>
          <p:cNvPr id="131" name="椭圆形标注 130"/>
          <p:cNvSpPr/>
          <p:nvPr/>
        </p:nvSpPr>
        <p:spPr>
          <a:xfrm>
            <a:off x="43513" y="2306012"/>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我们是否需要寻找拥有其他资源的合作伙伴？例如：金融</a:t>
            </a:r>
            <a:endParaRPr lang="en-US" altLang="zh-CN" sz="1400" dirty="0" smtClean="0"/>
          </a:p>
        </p:txBody>
      </p:sp>
      <p:sp>
        <p:nvSpPr>
          <p:cNvPr id="132" name="椭圆形标注 131"/>
          <p:cNvSpPr/>
          <p:nvPr/>
        </p:nvSpPr>
        <p:spPr>
          <a:xfrm>
            <a:off x="13675" y="2881231"/>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我们与重要合作伙伴是否融洽？能否为我们分担风险</a:t>
            </a:r>
            <a:endParaRPr lang="en-US" altLang="zh-CN" sz="1400" dirty="0" smtClean="0"/>
          </a:p>
        </p:txBody>
      </p:sp>
      <p:sp>
        <p:nvSpPr>
          <p:cNvPr id="123" name="椭圆形标注 122"/>
          <p:cNvSpPr/>
          <p:nvPr/>
        </p:nvSpPr>
        <p:spPr>
          <a:xfrm>
            <a:off x="1868653" y="62068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我们是否高效的执行关键业务？</a:t>
            </a:r>
            <a:endParaRPr lang="en-US" altLang="zh-CN" sz="1400" dirty="0" smtClean="0"/>
          </a:p>
        </p:txBody>
      </p:sp>
      <p:sp>
        <p:nvSpPr>
          <p:cNvPr id="129" name="椭圆形标注 128"/>
          <p:cNvSpPr/>
          <p:nvPr/>
        </p:nvSpPr>
        <p:spPr>
          <a:xfrm>
            <a:off x="1867550" y="95009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我们的关键业务很难被复制？</a:t>
            </a:r>
            <a:endParaRPr lang="en-US" altLang="zh-CN" sz="1400" dirty="0" smtClean="0"/>
          </a:p>
        </p:txBody>
      </p:sp>
      <p:sp>
        <p:nvSpPr>
          <p:cNvPr id="145" name="椭圆形标注 144"/>
          <p:cNvSpPr/>
          <p:nvPr/>
        </p:nvSpPr>
        <p:spPr>
          <a:xfrm>
            <a:off x="1867550" y="127950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我们执行的质量会怎么样？客户是否满意？</a:t>
            </a:r>
            <a:endParaRPr lang="en-US" altLang="zh-CN" sz="1400" dirty="0" smtClean="0"/>
          </a:p>
        </p:txBody>
      </p:sp>
      <p:sp>
        <p:nvSpPr>
          <p:cNvPr id="134" name="椭圆形标注 133"/>
          <p:cNvSpPr/>
          <p:nvPr/>
        </p:nvSpPr>
        <p:spPr>
          <a:xfrm>
            <a:off x="1884695" y="2907302"/>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我们的核心资源可替代性怎么样？是否容易被竞争者超越</a:t>
            </a:r>
            <a:endParaRPr lang="en-US" altLang="zh-CN" sz="1400" dirty="0" smtClean="0"/>
          </a:p>
        </p:txBody>
      </p:sp>
      <p:sp>
        <p:nvSpPr>
          <p:cNvPr id="146" name="椭圆形标注 145"/>
          <p:cNvSpPr/>
          <p:nvPr/>
        </p:nvSpPr>
        <p:spPr>
          <a:xfrm>
            <a:off x="1829623" y="313406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我们还有哪些核心资源的需求？</a:t>
            </a:r>
            <a:endParaRPr lang="en-US" altLang="zh-CN" sz="1400" dirty="0" smtClean="0"/>
          </a:p>
        </p:txBody>
      </p:sp>
      <p:sp>
        <p:nvSpPr>
          <p:cNvPr id="147" name="椭圆形标注 146"/>
          <p:cNvSpPr/>
          <p:nvPr/>
        </p:nvSpPr>
        <p:spPr>
          <a:xfrm>
            <a:off x="1829623" y="3429000"/>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我们在恰当时间调配核心资源是否有问题？</a:t>
            </a:r>
            <a:endParaRPr lang="en-US" altLang="zh-CN" sz="1400" dirty="0" smtClean="0"/>
          </a:p>
        </p:txBody>
      </p:sp>
      <p:sp>
        <p:nvSpPr>
          <p:cNvPr id="148" name="椭圆形标注 147"/>
          <p:cNvSpPr/>
          <p:nvPr/>
        </p:nvSpPr>
        <p:spPr>
          <a:xfrm>
            <a:off x="7317804" y="2854796"/>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我们能否持续不断的赢得新客户？</a:t>
            </a:r>
            <a:endParaRPr lang="en-US" altLang="zh-CN" sz="1400" dirty="0" smtClean="0"/>
          </a:p>
        </p:txBody>
      </p:sp>
      <p:sp>
        <p:nvSpPr>
          <p:cNvPr id="151" name="椭圆形标注 150"/>
          <p:cNvSpPr/>
          <p:nvPr/>
        </p:nvSpPr>
        <p:spPr>
          <a:xfrm>
            <a:off x="5392271" y="28199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渠道通路与客户是强接触？</a:t>
            </a:r>
            <a:endParaRPr lang="en-US" altLang="zh-CN" sz="1400" dirty="0" smtClean="0"/>
          </a:p>
        </p:txBody>
      </p:sp>
      <p:sp>
        <p:nvSpPr>
          <p:cNvPr id="152" name="椭圆形标注 151"/>
          <p:cNvSpPr/>
          <p:nvPr/>
        </p:nvSpPr>
        <p:spPr>
          <a:xfrm>
            <a:off x="5392271" y="307500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客户很容易就看到我们的渠道通路？</a:t>
            </a:r>
            <a:endParaRPr lang="en-US" altLang="zh-CN" sz="1400" dirty="0" smtClean="0"/>
          </a:p>
        </p:txBody>
      </p:sp>
      <p:sp>
        <p:nvSpPr>
          <p:cNvPr id="153" name="椭圆形标注 152"/>
          <p:cNvSpPr/>
          <p:nvPr/>
        </p:nvSpPr>
        <p:spPr>
          <a:xfrm>
            <a:off x="5392271" y="33300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渠道通路创造出了很好的范围效应？</a:t>
            </a:r>
            <a:endParaRPr lang="en-US" altLang="zh-CN" sz="1400" dirty="0" smtClean="0"/>
          </a:p>
        </p:txBody>
      </p:sp>
      <p:sp>
        <p:nvSpPr>
          <p:cNvPr id="154" name="椭圆形标注 153"/>
          <p:cNvSpPr/>
          <p:nvPr/>
        </p:nvSpPr>
        <p:spPr>
          <a:xfrm>
            <a:off x="5392271" y="358510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渠道通路与客户细分群体完全匹配？</a:t>
            </a:r>
            <a:endParaRPr lang="en-US" altLang="zh-CN" sz="1400" dirty="0" smtClean="0"/>
          </a:p>
        </p:txBody>
      </p:sp>
      <p:sp>
        <p:nvSpPr>
          <p:cNvPr id="150" name="椭圆形标注 149"/>
          <p:cNvSpPr/>
          <p:nvPr/>
        </p:nvSpPr>
        <p:spPr>
          <a:xfrm>
            <a:off x="5430204" y="384015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如何摆脱老板模式？</a:t>
            </a:r>
            <a:endParaRPr lang="en-US" altLang="zh-CN" sz="1400" dirty="0" smtClean="0"/>
          </a:p>
        </p:txBody>
      </p:sp>
      <p:sp>
        <p:nvSpPr>
          <p:cNvPr id="156" name="椭圆形标注 155"/>
          <p:cNvSpPr/>
          <p:nvPr/>
        </p:nvSpPr>
        <p:spPr>
          <a:xfrm>
            <a:off x="5521576" y="836712"/>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客户关系的品质与客户细分群体相匹配</a:t>
            </a:r>
            <a:endParaRPr lang="en-US" altLang="zh-CN" sz="1400" dirty="0" smtClean="0"/>
          </a:p>
        </p:txBody>
      </p:sp>
      <p:sp>
        <p:nvSpPr>
          <p:cNvPr id="159" name="椭圆形标注 158"/>
          <p:cNvSpPr/>
          <p:nvPr/>
        </p:nvSpPr>
        <p:spPr>
          <a:xfrm>
            <a:off x="5521576" y="1193611"/>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高昂的转移成本把公司于客户紧紧拴在一起</a:t>
            </a:r>
            <a:endParaRPr lang="en-US" altLang="zh-CN" sz="1400" dirty="0" smtClean="0"/>
          </a:p>
        </p:txBody>
      </p:sp>
      <p:sp>
        <p:nvSpPr>
          <p:cNvPr id="160" name="椭圆形标注 159"/>
          <p:cNvSpPr/>
          <p:nvPr/>
        </p:nvSpPr>
        <p:spPr>
          <a:xfrm>
            <a:off x="5521576" y="1452640"/>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我们的品牌实力如何提升？</a:t>
            </a:r>
            <a:endParaRPr lang="en-US" altLang="zh-CN" sz="1400" dirty="0" smtClean="0"/>
          </a:p>
        </p:txBody>
      </p:sp>
      <p:sp>
        <p:nvSpPr>
          <p:cNvPr id="119" name="椭圆形标注 118"/>
          <p:cNvSpPr/>
          <p:nvPr/>
        </p:nvSpPr>
        <p:spPr>
          <a:xfrm>
            <a:off x="3661747" y="2167283"/>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目前提供的产品</a:t>
            </a:r>
            <a:r>
              <a:rPr lang="en-US" altLang="zh-CN" sz="1400" dirty="0" smtClean="0"/>
              <a:t>/</a:t>
            </a:r>
            <a:r>
              <a:rPr lang="zh-CN" altLang="en-US" sz="1400" dirty="0" smtClean="0"/>
              <a:t>服务能否完美实现这个主张？客户是否满意？</a:t>
            </a:r>
            <a:endParaRPr lang="en-US" altLang="zh-CN" sz="1400" dirty="0" smtClean="0"/>
          </a:p>
        </p:txBody>
      </p:sp>
      <p:sp>
        <p:nvSpPr>
          <p:cNvPr id="161" name="椭圆形标注 160"/>
          <p:cNvSpPr/>
          <p:nvPr/>
        </p:nvSpPr>
        <p:spPr>
          <a:xfrm>
            <a:off x="3661747" y="28984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市场上有我们的服务</a:t>
            </a:r>
            <a:r>
              <a:rPr lang="en-US" altLang="zh-CN" sz="1400" dirty="0" smtClean="0"/>
              <a:t>/</a:t>
            </a:r>
            <a:r>
              <a:rPr lang="zh-CN" altLang="en-US" sz="1400" dirty="0" smtClean="0"/>
              <a:t>产品的替代品吗？</a:t>
            </a:r>
            <a:endParaRPr lang="en-US" altLang="zh-CN" sz="1400" dirty="0" smtClean="0"/>
          </a:p>
        </p:txBody>
      </p:sp>
      <p:sp>
        <p:nvSpPr>
          <p:cNvPr id="162" name="椭圆形标注 161"/>
          <p:cNvSpPr/>
          <p:nvPr/>
        </p:nvSpPr>
        <p:spPr>
          <a:xfrm>
            <a:off x="3661747" y="362962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竞争对手是否试图提供比我们价格更低或者价值更高的产品和服务吗？</a:t>
            </a:r>
            <a:endParaRPr lang="en-US" altLang="zh-CN" sz="1400" dirty="0" smtClean="0"/>
          </a:p>
        </p:txBody>
      </p:sp>
      <p:sp>
        <p:nvSpPr>
          <p:cNvPr id="163" name="椭圆形标注 162"/>
          <p:cNvSpPr/>
          <p:nvPr/>
        </p:nvSpPr>
        <p:spPr>
          <a:xfrm>
            <a:off x="7231142"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我们的利润率受到竞争对手的威胁吗？</a:t>
            </a:r>
            <a:endParaRPr lang="en-US" altLang="zh-CN" sz="1400" dirty="0" smtClean="0"/>
          </a:p>
        </p:txBody>
      </p:sp>
      <p:sp>
        <p:nvSpPr>
          <p:cNvPr id="164" name="椭圆形标注 163"/>
          <p:cNvSpPr/>
          <p:nvPr/>
        </p:nvSpPr>
        <p:spPr>
          <a:xfrm>
            <a:off x="61769" y="3193745"/>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我们是否过于依赖于某个合作伙伴？</a:t>
            </a:r>
            <a:endParaRPr lang="en-US" altLang="zh-CN" sz="1400" dirty="0" smtClean="0"/>
          </a:p>
        </p:txBody>
      </p:sp>
      <p:sp>
        <p:nvSpPr>
          <p:cNvPr id="165" name="椭圆形标注 164"/>
          <p:cNvSpPr/>
          <p:nvPr/>
        </p:nvSpPr>
        <p:spPr>
          <a:xfrm>
            <a:off x="29876" y="3573995"/>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我们会有失去合作伙伴的危险吗？？</a:t>
            </a:r>
            <a:endParaRPr lang="en-US" altLang="zh-CN" sz="1400" dirty="0" smtClean="0"/>
          </a:p>
        </p:txBody>
      </p:sp>
      <p:sp>
        <p:nvSpPr>
          <p:cNvPr id="166" name="椭圆形标注 165"/>
          <p:cNvSpPr/>
          <p:nvPr/>
        </p:nvSpPr>
        <p:spPr>
          <a:xfrm>
            <a:off x="1829623" y="3749653"/>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我们的质量是否受到某种程度的威胁？？</a:t>
            </a:r>
            <a:endParaRPr lang="en-US" altLang="zh-CN" sz="1400" dirty="0" smtClean="0"/>
          </a:p>
        </p:txBody>
      </p:sp>
      <p:sp>
        <p:nvSpPr>
          <p:cNvPr id="167" name="椭圆形标注 166"/>
          <p:cNvSpPr/>
          <p:nvPr/>
        </p:nvSpPr>
        <p:spPr>
          <a:xfrm>
            <a:off x="5521576" y="1711601"/>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我们的某些客户关系是否在恶化？</a:t>
            </a:r>
            <a:endParaRPr lang="en-US" altLang="zh-CN" sz="1400" dirty="0" smtClean="0"/>
          </a:p>
        </p:txBody>
      </p:sp>
      <p:sp>
        <p:nvSpPr>
          <p:cNvPr id="169" name="椭圆形标注 168"/>
          <p:cNvSpPr/>
          <p:nvPr/>
        </p:nvSpPr>
        <p:spPr>
          <a:xfrm>
            <a:off x="2131899"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哪种成本会快速增加，以至于我们的收入无法承担？</a:t>
            </a:r>
            <a:endParaRPr lang="en-US" altLang="zh-CN" sz="1400" dirty="0" smtClean="0"/>
          </a:p>
        </p:txBody>
      </p:sp>
      <p:sp>
        <p:nvSpPr>
          <p:cNvPr id="170" name="椭圆形标注 169"/>
          <p:cNvSpPr/>
          <p:nvPr/>
        </p:nvSpPr>
        <p:spPr>
          <a:xfrm>
            <a:off x="7317804" y="3341315"/>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市场会迅速饱和吗？</a:t>
            </a:r>
            <a:endParaRPr lang="en-US" altLang="zh-CN" sz="1400" dirty="0" smtClean="0"/>
          </a:p>
        </p:txBody>
      </p:sp>
      <p:sp>
        <p:nvSpPr>
          <p:cNvPr id="168" name="椭圆形标注 167"/>
          <p:cNvSpPr/>
          <p:nvPr/>
        </p:nvSpPr>
        <p:spPr>
          <a:xfrm>
            <a:off x="7317804" y="3827834"/>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我们的客户会弃我们而去？</a:t>
            </a:r>
            <a:endParaRPr lang="en-US" altLang="zh-CN" sz="1400" dirty="0" smtClean="0"/>
          </a:p>
        </p:txBody>
      </p:sp>
      <p:sp>
        <p:nvSpPr>
          <p:cNvPr id="171" name="椭圆形标注 170"/>
          <p:cNvSpPr/>
          <p:nvPr/>
        </p:nvSpPr>
        <p:spPr>
          <a:xfrm>
            <a:off x="1867550" y="160891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客户还需要我们提供哪方面的业务？</a:t>
            </a:r>
            <a:endParaRPr lang="en-US" altLang="zh-CN" sz="1400" dirty="0" smtClean="0"/>
          </a:p>
        </p:txBody>
      </p:sp>
    </p:spTree>
    <p:extLst>
      <p:ext uri="{BB962C8B-B14F-4D97-AF65-F5344CB8AC3E}">
        <p14:creationId xmlns:p14="http://schemas.microsoft.com/office/powerpoint/2010/main" val="36289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500"/>
                                        <p:tgtEl>
                                          <p:spTgt spid="1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5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0"/>
                                        </p:tgtEl>
                                        <p:attrNameLst>
                                          <p:attrName>style.visibility</p:attrName>
                                        </p:attrNameLst>
                                      </p:cBhvr>
                                      <p:to>
                                        <p:strVal val="visible"/>
                                      </p:to>
                                    </p:set>
                                    <p:animEffect transition="in" filter="fade">
                                      <p:cBhvr>
                                        <p:cTn id="57" dur="500"/>
                                        <p:tgtEl>
                                          <p:spTgt spid="1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8"/>
                                        </p:tgtEl>
                                        <p:attrNameLst>
                                          <p:attrName>style.visibility</p:attrName>
                                        </p:attrNameLst>
                                      </p:cBhvr>
                                      <p:to>
                                        <p:strVal val="visible"/>
                                      </p:to>
                                    </p:set>
                                    <p:animEffect transition="in" filter="fade">
                                      <p:cBhvr>
                                        <p:cTn id="62" dur="500"/>
                                        <p:tgtEl>
                                          <p:spTgt spid="1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500"/>
                                        <p:tgtEl>
                                          <p:spTgt spid="1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0"/>
                                        </p:tgtEl>
                                        <p:attrNameLst>
                                          <p:attrName>style.visibility</p:attrName>
                                        </p:attrNameLst>
                                      </p:cBhvr>
                                      <p:to>
                                        <p:strVal val="visible"/>
                                      </p:to>
                                    </p:set>
                                    <p:animEffect transition="in" filter="fade">
                                      <p:cBhvr>
                                        <p:cTn id="82" dur="500"/>
                                        <p:tgtEl>
                                          <p:spTgt spid="1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7"/>
                                        </p:tgtEl>
                                        <p:attrNameLst>
                                          <p:attrName>style.visibility</p:attrName>
                                        </p:attrNameLst>
                                      </p:cBhvr>
                                      <p:to>
                                        <p:strVal val="visible"/>
                                      </p:to>
                                    </p:set>
                                    <p:animEffect transition="in" filter="fade">
                                      <p:cBhvr>
                                        <p:cTn id="87" dur="500"/>
                                        <p:tgtEl>
                                          <p:spTgt spid="16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fade">
                                      <p:cBhvr>
                                        <p:cTn id="92" dur="500"/>
                                        <p:tgtEl>
                                          <p:spTgt spid="1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1"/>
                                        </p:tgtEl>
                                        <p:attrNameLst>
                                          <p:attrName>style.visibility</p:attrName>
                                        </p:attrNameLst>
                                      </p:cBhvr>
                                      <p:to>
                                        <p:strVal val="visible"/>
                                      </p:to>
                                    </p:set>
                                    <p:animEffect transition="in" filter="fade">
                                      <p:cBhvr>
                                        <p:cTn id="97" dur="500"/>
                                        <p:tgtEl>
                                          <p:spTgt spid="15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2"/>
                                        </p:tgtEl>
                                        <p:attrNameLst>
                                          <p:attrName>style.visibility</p:attrName>
                                        </p:attrNameLst>
                                      </p:cBhvr>
                                      <p:to>
                                        <p:strVal val="visible"/>
                                      </p:to>
                                    </p:set>
                                    <p:animEffect transition="in" filter="fade">
                                      <p:cBhvr>
                                        <p:cTn id="102" dur="500"/>
                                        <p:tgtEl>
                                          <p:spTgt spid="1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fade">
                                      <p:cBhvr>
                                        <p:cTn id="107" dur="500"/>
                                        <p:tgtEl>
                                          <p:spTgt spid="15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54"/>
                                        </p:tgtEl>
                                        <p:attrNameLst>
                                          <p:attrName>style.visibility</p:attrName>
                                        </p:attrNameLst>
                                      </p:cBhvr>
                                      <p:to>
                                        <p:strVal val="visible"/>
                                      </p:to>
                                    </p:set>
                                    <p:animEffect transition="in" filter="fade">
                                      <p:cBhvr>
                                        <p:cTn id="112" dur="500"/>
                                        <p:tgtEl>
                                          <p:spTgt spid="15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0"/>
                                        </p:tgtEl>
                                        <p:attrNameLst>
                                          <p:attrName>style.visibility</p:attrName>
                                        </p:attrNameLst>
                                      </p:cBhvr>
                                      <p:to>
                                        <p:strVal val="visible"/>
                                      </p:to>
                                    </p:set>
                                    <p:animEffect transition="in" filter="fade">
                                      <p:cBhvr>
                                        <p:cTn id="117" dur="500"/>
                                        <p:tgtEl>
                                          <p:spTgt spid="15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23"/>
                                        </p:tgtEl>
                                        <p:attrNameLst>
                                          <p:attrName>style.visibility</p:attrName>
                                        </p:attrNameLst>
                                      </p:cBhvr>
                                      <p:to>
                                        <p:strVal val="visible"/>
                                      </p:to>
                                    </p:set>
                                    <p:animEffect transition="in" filter="fade">
                                      <p:cBhvr>
                                        <p:cTn id="122" dur="500"/>
                                        <p:tgtEl>
                                          <p:spTgt spid="1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29"/>
                                        </p:tgtEl>
                                        <p:attrNameLst>
                                          <p:attrName>style.visibility</p:attrName>
                                        </p:attrNameLst>
                                      </p:cBhvr>
                                      <p:to>
                                        <p:strVal val="visible"/>
                                      </p:to>
                                    </p:set>
                                    <p:animEffect transition="in" filter="fade">
                                      <p:cBhvr>
                                        <p:cTn id="127" dur="500"/>
                                        <p:tgtEl>
                                          <p:spTgt spid="12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5"/>
                                        </p:tgtEl>
                                        <p:attrNameLst>
                                          <p:attrName>style.visibility</p:attrName>
                                        </p:attrNameLst>
                                      </p:cBhvr>
                                      <p:to>
                                        <p:strVal val="visible"/>
                                      </p:to>
                                    </p:set>
                                    <p:animEffect transition="in" filter="fade">
                                      <p:cBhvr>
                                        <p:cTn id="132" dur="500"/>
                                        <p:tgtEl>
                                          <p:spTgt spid="14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71"/>
                                        </p:tgtEl>
                                        <p:attrNameLst>
                                          <p:attrName>style.visibility</p:attrName>
                                        </p:attrNameLst>
                                      </p:cBhvr>
                                      <p:to>
                                        <p:strVal val="visible"/>
                                      </p:to>
                                    </p:set>
                                    <p:animEffect transition="in" filter="fade">
                                      <p:cBhvr>
                                        <p:cTn id="137" dur="500"/>
                                        <p:tgtEl>
                                          <p:spTgt spid="17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fade">
                                      <p:cBhvr>
                                        <p:cTn id="142" dur="500"/>
                                        <p:tgtEl>
                                          <p:spTgt spid="13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46"/>
                                        </p:tgtEl>
                                        <p:attrNameLst>
                                          <p:attrName>style.visibility</p:attrName>
                                        </p:attrNameLst>
                                      </p:cBhvr>
                                      <p:to>
                                        <p:strVal val="visible"/>
                                      </p:to>
                                    </p:set>
                                    <p:animEffect transition="in" filter="fade">
                                      <p:cBhvr>
                                        <p:cTn id="147" dur="500"/>
                                        <p:tgtEl>
                                          <p:spTgt spid="14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47"/>
                                        </p:tgtEl>
                                        <p:attrNameLst>
                                          <p:attrName>style.visibility</p:attrName>
                                        </p:attrNameLst>
                                      </p:cBhvr>
                                      <p:to>
                                        <p:strVal val="visible"/>
                                      </p:to>
                                    </p:set>
                                    <p:animEffect transition="in" filter="fade">
                                      <p:cBhvr>
                                        <p:cTn id="152" dur="500"/>
                                        <p:tgtEl>
                                          <p:spTgt spid="14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500"/>
                                        <p:tgtEl>
                                          <p:spTgt spid="16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30"/>
                                        </p:tgtEl>
                                        <p:attrNameLst>
                                          <p:attrName>style.visibility</p:attrName>
                                        </p:attrNameLst>
                                      </p:cBhvr>
                                      <p:to>
                                        <p:strVal val="visible"/>
                                      </p:to>
                                    </p:set>
                                    <p:animEffect transition="in" filter="fade">
                                      <p:cBhvr>
                                        <p:cTn id="167" dur="500"/>
                                        <p:tgtEl>
                                          <p:spTgt spid="13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Effect transition="in" filter="fade">
                                      <p:cBhvr>
                                        <p:cTn id="172" dur="500"/>
                                        <p:tgtEl>
                                          <p:spTgt spid="13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32"/>
                                        </p:tgtEl>
                                        <p:attrNameLst>
                                          <p:attrName>style.visibility</p:attrName>
                                        </p:attrNameLst>
                                      </p:cBhvr>
                                      <p:to>
                                        <p:strVal val="visible"/>
                                      </p:to>
                                    </p:set>
                                    <p:animEffect transition="in" filter="fade">
                                      <p:cBhvr>
                                        <p:cTn id="177" dur="500"/>
                                        <p:tgtEl>
                                          <p:spTgt spid="13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64"/>
                                        </p:tgtEl>
                                        <p:attrNameLst>
                                          <p:attrName>style.visibility</p:attrName>
                                        </p:attrNameLst>
                                      </p:cBhvr>
                                      <p:to>
                                        <p:strVal val="visible"/>
                                      </p:to>
                                    </p:set>
                                    <p:animEffect transition="in" filter="fade">
                                      <p:cBhvr>
                                        <p:cTn id="182" dur="500"/>
                                        <p:tgtEl>
                                          <p:spTgt spid="16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65"/>
                                        </p:tgtEl>
                                        <p:attrNameLst>
                                          <p:attrName>style.visibility</p:attrName>
                                        </p:attrNameLst>
                                      </p:cBhvr>
                                      <p:to>
                                        <p:strVal val="visible"/>
                                      </p:to>
                                    </p:set>
                                    <p:animEffect transition="in" filter="fade">
                                      <p:cBhvr>
                                        <p:cTn id="187" dur="500"/>
                                        <p:tgtEl>
                                          <p:spTgt spid="16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35"/>
                                        </p:tgtEl>
                                        <p:attrNameLst>
                                          <p:attrName>style.visibility</p:attrName>
                                        </p:attrNameLst>
                                      </p:cBhvr>
                                      <p:to>
                                        <p:strVal val="visible"/>
                                      </p:to>
                                    </p:set>
                                    <p:animEffect transition="in" filter="fade">
                                      <p:cBhvr>
                                        <p:cTn id="192" dur="500"/>
                                        <p:tgtEl>
                                          <p:spTgt spid="13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33"/>
                                        </p:tgtEl>
                                        <p:attrNameLst>
                                          <p:attrName>style.visibility</p:attrName>
                                        </p:attrNameLst>
                                      </p:cBhvr>
                                      <p:to>
                                        <p:strVal val="visible"/>
                                      </p:to>
                                    </p:set>
                                    <p:animEffect transition="in" filter="fade">
                                      <p:cBhvr>
                                        <p:cTn id="197" dur="500"/>
                                        <p:tgtEl>
                                          <p:spTgt spid="13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40"/>
                                        </p:tgtEl>
                                        <p:attrNameLst>
                                          <p:attrName>style.visibility</p:attrName>
                                        </p:attrNameLst>
                                      </p:cBhvr>
                                      <p:to>
                                        <p:strVal val="visible"/>
                                      </p:to>
                                    </p:set>
                                    <p:animEffect transition="in" filter="fade">
                                      <p:cBhvr>
                                        <p:cTn id="202" dur="500"/>
                                        <p:tgtEl>
                                          <p:spTgt spid="14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41"/>
                                        </p:tgtEl>
                                        <p:attrNameLst>
                                          <p:attrName>style.visibility</p:attrName>
                                        </p:attrNameLst>
                                      </p:cBhvr>
                                      <p:to>
                                        <p:strVal val="visible"/>
                                      </p:to>
                                    </p:set>
                                    <p:animEffect transition="in" filter="fade">
                                      <p:cBhvr>
                                        <p:cTn id="207" dur="500"/>
                                        <p:tgtEl>
                                          <p:spTgt spid="141"/>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42"/>
                                        </p:tgtEl>
                                        <p:attrNameLst>
                                          <p:attrName>style.visibility</p:attrName>
                                        </p:attrNameLst>
                                      </p:cBhvr>
                                      <p:to>
                                        <p:strVal val="visible"/>
                                      </p:to>
                                    </p:set>
                                    <p:animEffect transition="in" filter="fade">
                                      <p:cBhvr>
                                        <p:cTn id="212" dur="500"/>
                                        <p:tgtEl>
                                          <p:spTgt spid="142"/>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43"/>
                                        </p:tgtEl>
                                        <p:attrNameLst>
                                          <p:attrName>style.visibility</p:attrName>
                                        </p:attrNameLst>
                                      </p:cBhvr>
                                      <p:to>
                                        <p:strVal val="visible"/>
                                      </p:to>
                                    </p:set>
                                    <p:animEffect transition="in" filter="fade">
                                      <p:cBhvr>
                                        <p:cTn id="217" dur="500"/>
                                        <p:tgtEl>
                                          <p:spTgt spid="143"/>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63"/>
                                        </p:tgtEl>
                                        <p:attrNameLst>
                                          <p:attrName>style.visibility</p:attrName>
                                        </p:attrNameLst>
                                      </p:cBhvr>
                                      <p:to>
                                        <p:strVal val="visible"/>
                                      </p:to>
                                    </p:set>
                                    <p:animEffect transition="in" filter="fade">
                                      <p:cBhvr>
                                        <p:cTn id="222" dur="500"/>
                                        <p:tgtEl>
                                          <p:spTgt spid="163"/>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27"/>
                                        </p:tgtEl>
                                        <p:attrNameLst>
                                          <p:attrName>style.visibility</p:attrName>
                                        </p:attrNameLst>
                                      </p:cBhvr>
                                      <p:to>
                                        <p:strVal val="visible"/>
                                      </p:to>
                                    </p:set>
                                    <p:animEffect transition="in" filter="fade">
                                      <p:cBhvr>
                                        <p:cTn id="227" dur="500"/>
                                        <p:tgtEl>
                                          <p:spTgt spid="127"/>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26"/>
                                        </p:tgtEl>
                                        <p:attrNameLst>
                                          <p:attrName>style.visibility</p:attrName>
                                        </p:attrNameLst>
                                      </p:cBhvr>
                                      <p:to>
                                        <p:strVal val="visible"/>
                                      </p:to>
                                    </p:set>
                                    <p:animEffect transition="in" filter="fade">
                                      <p:cBhvr>
                                        <p:cTn id="237" dur="500"/>
                                        <p:tgtEl>
                                          <p:spTgt spid="12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38"/>
                                        </p:tgtEl>
                                        <p:attrNameLst>
                                          <p:attrName>style.visibility</p:attrName>
                                        </p:attrNameLst>
                                      </p:cBhvr>
                                      <p:to>
                                        <p:strVal val="visible"/>
                                      </p:to>
                                    </p:set>
                                    <p:animEffect transition="in" filter="fade">
                                      <p:cBhvr>
                                        <p:cTn id="242" dur="500"/>
                                        <p:tgtEl>
                                          <p:spTgt spid="138"/>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69"/>
                                        </p:tgtEl>
                                        <p:attrNameLst>
                                          <p:attrName>style.visibility</p:attrName>
                                        </p:attrNameLst>
                                      </p:cBhvr>
                                      <p:to>
                                        <p:strVal val="visible"/>
                                      </p:to>
                                    </p:set>
                                    <p:animEffect transition="in" filter="fade">
                                      <p:cBhvr>
                                        <p:cTn id="252" dur="500"/>
                                        <p:tgtEl>
                                          <p:spTgt spid="16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36"/>
                                        </p:tgtEl>
                                        <p:attrNameLst>
                                          <p:attrName>style.visibility</p:attrName>
                                        </p:attrNameLst>
                                      </p:cBhvr>
                                      <p:to>
                                        <p:strVal val="visible"/>
                                      </p:to>
                                    </p:set>
                                    <p:animEffect transition="in" filter="fade">
                                      <p:cBhvr>
                                        <p:cTn id="25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0" grpId="0" animBg="1"/>
      <p:bldP spid="121" grpId="0" animBg="1"/>
      <p:bldP spid="7" grpId="0" animBg="1"/>
      <p:bldP spid="117" grpId="0" animBg="1"/>
      <p:bldP spid="118" grpId="0" animBg="1"/>
      <p:bldP spid="128" grpId="0" animBg="1"/>
      <p:bldP spid="127" grpId="0" animBg="1"/>
      <p:bldP spid="125" grpId="0" animBg="1"/>
      <p:bldP spid="126" grpId="0" animBg="1"/>
      <p:bldP spid="136" grpId="0" animBg="1"/>
      <p:bldP spid="137" grpId="0" animBg="1"/>
      <p:bldP spid="138" grpId="0" animBg="1"/>
      <p:bldP spid="139" grpId="0" animBg="1"/>
      <p:bldP spid="135" grpId="0" animBg="1"/>
      <p:bldP spid="133" grpId="0" animBg="1"/>
      <p:bldP spid="140" grpId="0" animBg="1"/>
      <p:bldP spid="141" grpId="0" animBg="1"/>
      <p:bldP spid="142" grpId="0" animBg="1"/>
      <p:bldP spid="143" grpId="0" animBg="1"/>
      <p:bldP spid="144" grpId="0" animBg="1"/>
      <p:bldP spid="130" grpId="0" animBg="1"/>
      <p:bldP spid="131" grpId="0" animBg="1"/>
      <p:bldP spid="132" grpId="0" animBg="1"/>
      <p:bldP spid="123" grpId="0" animBg="1"/>
      <p:bldP spid="129" grpId="0" animBg="1"/>
      <p:bldP spid="145" grpId="0" animBg="1"/>
      <p:bldP spid="134" grpId="0" animBg="1"/>
      <p:bldP spid="146" grpId="0" animBg="1"/>
      <p:bldP spid="147" grpId="0" animBg="1"/>
      <p:bldP spid="148" grpId="0" animBg="1"/>
      <p:bldP spid="151" grpId="0" animBg="1"/>
      <p:bldP spid="152" grpId="0" animBg="1"/>
      <p:bldP spid="153" grpId="0" animBg="1"/>
      <p:bldP spid="154" grpId="0" animBg="1"/>
      <p:bldP spid="150" grpId="0" animBg="1"/>
      <p:bldP spid="156" grpId="0" animBg="1"/>
      <p:bldP spid="159" grpId="0" animBg="1"/>
      <p:bldP spid="160" grpId="0" animBg="1"/>
      <p:bldP spid="119" grpId="0" animBg="1"/>
      <p:bldP spid="161" grpId="0" animBg="1"/>
      <p:bldP spid="162" grpId="0" animBg="1"/>
      <p:bldP spid="163" grpId="0" animBg="1"/>
      <p:bldP spid="164" grpId="0" animBg="1"/>
      <p:bldP spid="165" grpId="0" animBg="1"/>
      <p:bldP spid="166" grpId="0" animBg="1"/>
      <p:bldP spid="167" grpId="0" animBg="1"/>
      <p:bldP spid="169" grpId="0" animBg="1"/>
      <p:bldP spid="170" grpId="0" animBg="1"/>
      <p:bldP spid="168" grpId="0" animBg="1"/>
      <p:bldP spid="1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a:t>寻找机会</a:t>
            </a:r>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7270"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21820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产品差价</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7275"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
        <p:nvSpPr>
          <p:cNvPr id="87" name="Text Box 101"/>
          <p:cNvSpPr txBox="1">
            <a:spLocks noChangeArrowheads="1"/>
          </p:cNvSpPr>
          <p:nvPr/>
        </p:nvSpPr>
        <p:spPr bwMode="auto">
          <a:xfrm>
            <a:off x="3635896" y="1196752"/>
            <a:ext cx="188568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400" dirty="0" smtClean="0">
                <a:solidFill>
                  <a:srgbClr val="336699"/>
                </a:solidFill>
              </a:rPr>
              <a:t>我们可以将产品转化成服务来获得重复增加的营收？</a:t>
            </a:r>
            <a:endParaRPr lang="en-US" altLang="zh-CN" sz="1400" dirty="0" smtClean="0">
              <a:solidFill>
                <a:srgbClr val="336699"/>
              </a:solidFill>
            </a:endParaRPr>
          </a:p>
          <a:p>
            <a:pPr marL="228600" indent="-228600">
              <a:buFont typeface="+mj-lt"/>
              <a:buAutoNum type="arabicPeriod"/>
            </a:pPr>
            <a:r>
              <a:rPr lang="en-US" altLang="zh-CN" sz="1400" dirty="0">
                <a:solidFill>
                  <a:srgbClr val="336699"/>
                </a:solidFill>
              </a:rPr>
              <a:t> </a:t>
            </a:r>
            <a:r>
              <a:rPr lang="zh-CN" altLang="en-US" sz="1400" dirty="0" smtClean="0">
                <a:solidFill>
                  <a:srgbClr val="336699"/>
                </a:solidFill>
              </a:rPr>
              <a:t>我们能够更好的整合我们的产品或者服务吗？</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我们还可以满足哪些额外的客户需求？</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还存在与我们的价值主张互补或者是其他延伸的东西吗？</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在服务客户的过程中，我们还可以为客户做哪些其他工作？</a:t>
            </a:r>
            <a:endParaRPr lang="zh-CN" altLang="en-US" sz="1400" dirty="0">
              <a:solidFill>
                <a:srgbClr val="336699"/>
              </a:solidFill>
            </a:endParaRPr>
          </a:p>
        </p:txBody>
      </p:sp>
      <p:sp>
        <p:nvSpPr>
          <p:cNvPr id="88" name="Text Box 104"/>
          <p:cNvSpPr txBox="1">
            <a:spLocks noChangeArrowheads="1"/>
          </p:cNvSpPr>
          <p:nvPr/>
        </p:nvSpPr>
        <p:spPr bwMode="auto">
          <a:xfrm>
            <a:off x="4578350" y="5166360"/>
            <a:ext cx="45656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mj-lt"/>
              <a:buAutoNum type="arabicPeriod"/>
            </a:pPr>
            <a:r>
              <a:rPr lang="zh-CN" altLang="en-US" sz="1500" dirty="0">
                <a:solidFill>
                  <a:srgbClr val="006666"/>
                </a:solidFill>
              </a:rPr>
              <a:t>我们可以将一次性收入转换成经常性的收入吗？</a:t>
            </a:r>
            <a:endParaRPr lang="en-US" altLang="zh-CN" sz="1500" dirty="0">
              <a:solidFill>
                <a:srgbClr val="006666"/>
              </a:solidFill>
            </a:endParaRPr>
          </a:p>
          <a:p>
            <a:pPr marL="342900" indent="-342900">
              <a:buFont typeface="+mj-lt"/>
              <a:buAutoNum type="arabicPeriod"/>
            </a:pPr>
            <a:r>
              <a:rPr lang="zh-CN" altLang="en-US" sz="1500" dirty="0">
                <a:solidFill>
                  <a:srgbClr val="006666"/>
                </a:solidFill>
              </a:rPr>
              <a:t>还有什么产品或服务是客户愿意付费的吗？</a:t>
            </a:r>
            <a:endParaRPr lang="en-US" altLang="zh-CN" sz="1500" dirty="0">
              <a:solidFill>
                <a:srgbClr val="006666"/>
              </a:solidFill>
            </a:endParaRPr>
          </a:p>
          <a:p>
            <a:pPr marL="342900" indent="-342900">
              <a:buFont typeface="+mj-lt"/>
              <a:buAutoNum type="arabicPeriod"/>
            </a:pPr>
            <a:r>
              <a:rPr lang="zh-CN" altLang="en-US" sz="1500" dirty="0">
                <a:solidFill>
                  <a:srgbClr val="006666"/>
                </a:solidFill>
              </a:rPr>
              <a:t>在</a:t>
            </a:r>
            <a:r>
              <a:rPr lang="zh-CN" altLang="en-US" sz="1500" dirty="0" smtClean="0">
                <a:solidFill>
                  <a:srgbClr val="006666"/>
                </a:solidFill>
              </a:rPr>
              <a:t>我们内部或者合作伙伴那有没有交叉营收的机会？</a:t>
            </a:r>
            <a:endParaRPr lang="en-US" altLang="zh-CN" sz="1500" dirty="0" smtClean="0">
              <a:solidFill>
                <a:srgbClr val="006666"/>
              </a:solidFill>
            </a:endParaRPr>
          </a:p>
          <a:p>
            <a:pPr marL="342900" indent="-342900">
              <a:buFont typeface="+mj-lt"/>
              <a:buAutoNum type="arabicPeriod"/>
            </a:pPr>
            <a:r>
              <a:rPr lang="zh-CN" altLang="en-US" sz="1500" dirty="0" smtClean="0">
                <a:solidFill>
                  <a:srgbClr val="006666"/>
                </a:solidFill>
              </a:rPr>
              <a:t>我们还能增加或创造出其他的收入来源？</a:t>
            </a:r>
            <a:endParaRPr lang="en-US" altLang="zh-CN" sz="1500" dirty="0" smtClean="0">
              <a:solidFill>
                <a:srgbClr val="006666"/>
              </a:solidFill>
            </a:endParaRPr>
          </a:p>
          <a:p>
            <a:pPr marL="342900" indent="-342900">
              <a:buFont typeface="+mj-lt"/>
              <a:buAutoNum type="arabicPeriod"/>
            </a:pPr>
            <a:r>
              <a:rPr lang="zh-CN" altLang="en-US" sz="1500" dirty="0" smtClean="0">
                <a:solidFill>
                  <a:srgbClr val="006666"/>
                </a:solidFill>
              </a:rPr>
              <a:t>我们能否提高价格？</a:t>
            </a:r>
            <a:endParaRPr lang="en-US" altLang="zh-CN" sz="1500" dirty="0">
              <a:solidFill>
                <a:srgbClr val="006666"/>
              </a:solidFill>
            </a:endParaRPr>
          </a:p>
        </p:txBody>
      </p:sp>
      <p:sp>
        <p:nvSpPr>
          <p:cNvPr id="89" name="Text Box 108"/>
          <p:cNvSpPr txBox="1">
            <a:spLocks noChangeArrowheads="1"/>
          </p:cNvSpPr>
          <p:nvPr/>
        </p:nvSpPr>
        <p:spPr bwMode="auto">
          <a:xfrm>
            <a:off x="179388" y="5517232"/>
            <a:ext cx="44053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smtClean="0">
                <a:solidFill>
                  <a:srgbClr val="006666"/>
                </a:solidFill>
              </a:rPr>
              <a:t>我们在哪个环节还能缩减成本？</a:t>
            </a:r>
            <a:endParaRPr lang="zh-CN" altLang="en-US" sz="2400" dirty="0">
              <a:solidFill>
                <a:srgbClr val="006666"/>
              </a:solidFill>
            </a:endParaRPr>
          </a:p>
        </p:txBody>
      </p:sp>
      <p:sp>
        <p:nvSpPr>
          <p:cNvPr id="90" name="Text Box 105"/>
          <p:cNvSpPr txBox="1">
            <a:spLocks noChangeArrowheads="1"/>
          </p:cNvSpPr>
          <p:nvPr/>
        </p:nvSpPr>
        <p:spPr bwMode="auto">
          <a:xfrm>
            <a:off x="1827816" y="3212976"/>
            <a:ext cx="1952096"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100" dirty="0" smtClean="0">
                <a:solidFill>
                  <a:srgbClr val="006666"/>
                </a:solidFill>
              </a:rPr>
              <a:t>我们能否在保持相同结果的同时，获得更低的成本资源？</a:t>
            </a:r>
            <a:endParaRPr lang="en-US" altLang="zh-CN" sz="1100" dirty="0" smtClean="0">
              <a:solidFill>
                <a:srgbClr val="006666"/>
              </a:solidFill>
            </a:endParaRPr>
          </a:p>
          <a:p>
            <a:pPr marL="228600" indent="-228600">
              <a:buFont typeface="+mj-lt"/>
              <a:buAutoNum type="arabicPeriod"/>
            </a:pPr>
            <a:r>
              <a:rPr lang="zh-CN" altLang="en-US" sz="1100" dirty="0">
                <a:solidFill>
                  <a:srgbClr val="006666"/>
                </a:solidFill>
              </a:rPr>
              <a:t>哪</a:t>
            </a:r>
            <a:r>
              <a:rPr lang="zh-CN" altLang="en-US" sz="1100" dirty="0" smtClean="0">
                <a:solidFill>
                  <a:srgbClr val="006666"/>
                </a:solidFill>
              </a:rPr>
              <a:t>种核心资源从合作伙伴那边获取会更好些？</a:t>
            </a:r>
            <a:endParaRPr lang="en-US" altLang="zh-CN" sz="1100" dirty="0" smtClean="0">
              <a:solidFill>
                <a:srgbClr val="006666"/>
              </a:solidFill>
            </a:endParaRPr>
          </a:p>
          <a:p>
            <a:pPr marL="228600" indent="-228600">
              <a:buFont typeface="+mj-lt"/>
              <a:buAutoNum type="arabicPeriod"/>
            </a:pPr>
            <a:r>
              <a:rPr lang="zh-CN" altLang="en-US" sz="1100" dirty="0">
                <a:solidFill>
                  <a:srgbClr val="006666"/>
                </a:solidFill>
              </a:rPr>
              <a:t>哪</a:t>
            </a:r>
            <a:r>
              <a:rPr lang="zh-CN" altLang="en-US" sz="1100" dirty="0" smtClean="0">
                <a:solidFill>
                  <a:srgbClr val="006666"/>
                </a:solidFill>
              </a:rPr>
              <a:t>种核心资源没有得到充分利用？</a:t>
            </a:r>
            <a:endParaRPr lang="en-US" altLang="zh-CN" sz="1100" dirty="0" smtClean="0">
              <a:solidFill>
                <a:srgbClr val="006666"/>
              </a:solidFill>
            </a:endParaRPr>
          </a:p>
          <a:p>
            <a:pPr marL="228600" indent="-228600">
              <a:buFont typeface="+mj-lt"/>
              <a:buAutoNum type="arabicPeriod"/>
            </a:pPr>
            <a:r>
              <a:rPr lang="zh-CN" altLang="en-US" sz="1100" dirty="0" smtClean="0">
                <a:solidFill>
                  <a:srgbClr val="006666"/>
                </a:solidFill>
              </a:rPr>
              <a:t>我们有什么从未使用过的知识产权吗？</a:t>
            </a:r>
            <a:endParaRPr lang="en-US" altLang="zh-CN" sz="1100" dirty="0" smtClean="0">
              <a:solidFill>
                <a:srgbClr val="006666"/>
              </a:solidFill>
            </a:endParaRPr>
          </a:p>
        </p:txBody>
      </p:sp>
      <p:sp>
        <p:nvSpPr>
          <p:cNvPr id="91" name="Text Box 107"/>
          <p:cNvSpPr txBox="1">
            <a:spLocks noChangeArrowheads="1"/>
          </p:cNvSpPr>
          <p:nvPr/>
        </p:nvSpPr>
        <p:spPr bwMode="auto">
          <a:xfrm>
            <a:off x="1827816" y="1268760"/>
            <a:ext cx="195209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400" dirty="0" smtClean="0">
                <a:solidFill>
                  <a:srgbClr val="006666"/>
                </a:solidFill>
              </a:rPr>
              <a:t>我们可以对某些关键业务实施标准化流程吗？</a:t>
            </a:r>
            <a:endParaRPr lang="en-US" altLang="zh-CN" sz="1400" dirty="0" smtClean="0">
              <a:solidFill>
                <a:srgbClr val="006666"/>
              </a:solidFill>
            </a:endParaRPr>
          </a:p>
          <a:p>
            <a:pPr marL="228600" indent="-228600">
              <a:buFont typeface="+mj-lt"/>
              <a:buAutoNum type="arabicPeriod"/>
            </a:pPr>
            <a:r>
              <a:rPr lang="zh-CN" altLang="en-US" sz="1400" dirty="0" smtClean="0">
                <a:solidFill>
                  <a:srgbClr val="006666"/>
                </a:solidFill>
              </a:rPr>
              <a:t>我们该如何从整体上提高效率？</a:t>
            </a:r>
            <a:endParaRPr lang="en-US" altLang="zh-CN" sz="1400" dirty="0" smtClean="0">
              <a:solidFill>
                <a:srgbClr val="006666"/>
              </a:solidFill>
            </a:endParaRPr>
          </a:p>
          <a:p>
            <a:pPr marL="228600" indent="-228600">
              <a:buFont typeface="+mj-lt"/>
              <a:buAutoNum type="arabicPeriod"/>
            </a:pPr>
            <a:r>
              <a:rPr lang="en-US" altLang="zh-CN" sz="1400" dirty="0" smtClean="0">
                <a:solidFill>
                  <a:srgbClr val="006666"/>
                </a:solidFill>
              </a:rPr>
              <a:t>IT</a:t>
            </a:r>
            <a:r>
              <a:rPr lang="zh-CN" altLang="en-US" sz="1400" dirty="0" smtClean="0">
                <a:solidFill>
                  <a:srgbClr val="006666"/>
                </a:solidFill>
              </a:rPr>
              <a:t>技术支持能够提高效率吗？</a:t>
            </a:r>
            <a:endParaRPr lang="zh-CN" altLang="en-US" sz="1400" dirty="0">
              <a:solidFill>
                <a:srgbClr val="006666"/>
              </a:solidFill>
            </a:endParaRPr>
          </a:p>
        </p:txBody>
      </p:sp>
      <p:sp>
        <p:nvSpPr>
          <p:cNvPr id="92" name="Text Box 106"/>
          <p:cNvSpPr txBox="1">
            <a:spLocks noChangeArrowheads="1"/>
          </p:cNvSpPr>
          <p:nvPr/>
        </p:nvSpPr>
        <p:spPr bwMode="auto">
          <a:xfrm>
            <a:off x="35496" y="1341438"/>
            <a:ext cx="194887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mj-lt"/>
              <a:buAutoNum type="arabicPeriod"/>
            </a:pPr>
            <a:r>
              <a:rPr lang="zh-CN" altLang="en-US" sz="1400" dirty="0" smtClean="0">
                <a:solidFill>
                  <a:srgbClr val="006666"/>
                </a:solidFill>
              </a:rPr>
              <a:t>是不是存在一些业务外包的可能？</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与合作伙伴更深入的合作是否有助于我们更专注核心业务？</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在我们与合作伙伴的关系中存在交叉销售的机会吗？</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我们与合作伙伴的渠道通路可以帮助我们接触客户吗？</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合作伙伴能够补充我们的价值主张吗？</a:t>
            </a:r>
            <a:endParaRPr lang="zh-CN" altLang="en-US" sz="1400" dirty="0">
              <a:solidFill>
                <a:srgbClr val="006666"/>
              </a:solidFill>
            </a:endParaRPr>
          </a:p>
        </p:txBody>
      </p:sp>
      <p:sp>
        <p:nvSpPr>
          <p:cNvPr id="93" name="Text Box 100"/>
          <p:cNvSpPr txBox="1">
            <a:spLocks noChangeArrowheads="1"/>
          </p:cNvSpPr>
          <p:nvPr/>
        </p:nvSpPr>
        <p:spPr bwMode="auto">
          <a:xfrm>
            <a:off x="7235825" y="1287463"/>
            <a:ext cx="19081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mj-lt"/>
              <a:buAutoNum type="arabicPeriod"/>
            </a:pPr>
            <a:r>
              <a:rPr lang="zh-CN" altLang="en-US" dirty="0" smtClean="0">
                <a:solidFill>
                  <a:srgbClr val="336699"/>
                </a:solidFill>
              </a:rPr>
              <a:t>日益壮大的市场？</a:t>
            </a:r>
            <a:endParaRPr lang="en-US" altLang="zh-CN" dirty="0">
              <a:solidFill>
                <a:srgbClr val="336699"/>
              </a:solidFill>
            </a:endParaRPr>
          </a:p>
          <a:p>
            <a:pPr marL="457200" indent="-457200">
              <a:buFont typeface="+mj-lt"/>
              <a:buAutoNum type="arabicPeriod"/>
            </a:pPr>
            <a:r>
              <a:rPr lang="zh-CN" altLang="en-US" dirty="0" smtClean="0">
                <a:solidFill>
                  <a:srgbClr val="336699"/>
                </a:solidFill>
              </a:rPr>
              <a:t>我们能服务新的客户群体吗？</a:t>
            </a:r>
            <a:endParaRPr lang="en-US" altLang="zh-CN" dirty="0">
              <a:solidFill>
                <a:srgbClr val="336699"/>
              </a:solidFill>
            </a:endParaRPr>
          </a:p>
          <a:p>
            <a:pPr marL="457200" indent="-457200">
              <a:buFont typeface="+mj-lt"/>
              <a:buAutoNum type="arabicPeriod"/>
            </a:pPr>
            <a:r>
              <a:rPr lang="zh-CN" altLang="en-US" dirty="0" smtClean="0">
                <a:solidFill>
                  <a:srgbClr val="336699"/>
                </a:solidFill>
              </a:rPr>
              <a:t>我们能通过更为精细的客户细分群体来更好的服务客户吗？</a:t>
            </a:r>
            <a:endParaRPr lang="zh-CN" altLang="en-US" dirty="0">
              <a:solidFill>
                <a:srgbClr val="336699"/>
              </a:solidFill>
            </a:endParaRPr>
          </a:p>
        </p:txBody>
      </p:sp>
      <p:sp>
        <p:nvSpPr>
          <p:cNvPr id="94" name="Text Box 102"/>
          <p:cNvSpPr txBox="1">
            <a:spLocks noChangeArrowheads="1"/>
          </p:cNvSpPr>
          <p:nvPr/>
        </p:nvSpPr>
        <p:spPr bwMode="auto">
          <a:xfrm>
            <a:off x="5148063" y="3140968"/>
            <a:ext cx="223224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itchFamily="34" charset="0"/>
              <a:buChar char="•"/>
            </a:pPr>
            <a:r>
              <a:rPr lang="zh-CN" altLang="en-US" sz="1000" dirty="0" smtClean="0">
                <a:solidFill>
                  <a:srgbClr val="006699"/>
                </a:solidFill>
              </a:rPr>
              <a:t>我们该如何改善我们的 渠道通路来改善我们的效能？</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我们能更好的整合我们的渠道通路吗？</a:t>
            </a:r>
            <a:endParaRPr lang="en-US" altLang="zh-CN" sz="1000" dirty="0">
              <a:solidFill>
                <a:srgbClr val="006699"/>
              </a:solidFill>
            </a:endParaRPr>
          </a:p>
          <a:p>
            <a:pPr marL="342900" indent="-342900">
              <a:buFont typeface="Arial" pitchFamily="34" charset="0"/>
              <a:buChar char="•"/>
            </a:pPr>
            <a:r>
              <a:rPr lang="zh-CN" altLang="en-US" sz="1000" dirty="0" smtClean="0">
                <a:solidFill>
                  <a:srgbClr val="006699"/>
                </a:solidFill>
              </a:rPr>
              <a:t>我们能在合作伙伴那发现对我们渠道通路有互补性的渠道通路吗？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我们可以直接服务我们的客户来提高利润率吗？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我们能否更好地平衡渠道通路与客户细分群体之间的关系？</a:t>
            </a:r>
            <a:endParaRPr lang="en-US" altLang="zh-CN" sz="1000" dirty="0" smtClean="0">
              <a:solidFill>
                <a:srgbClr val="006699"/>
              </a:solidFill>
            </a:endParaRPr>
          </a:p>
        </p:txBody>
      </p:sp>
      <p:sp>
        <p:nvSpPr>
          <p:cNvPr id="96" name="Text Box 103"/>
          <p:cNvSpPr txBox="1">
            <a:spLocks noChangeArrowheads="1"/>
          </p:cNvSpPr>
          <p:nvPr/>
        </p:nvSpPr>
        <p:spPr bwMode="auto">
          <a:xfrm>
            <a:off x="5148062" y="1090385"/>
            <a:ext cx="223224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itchFamily="34" charset="0"/>
              <a:buChar char="•"/>
            </a:pPr>
            <a:r>
              <a:rPr lang="zh-CN" altLang="en-US" sz="1000" dirty="0" smtClean="0">
                <a:solidFill>
                  <a:srgbClr val="006699"/>
                </a:solidFill>
              </a:rPr>
              <a:t>在针对客户的售后服务上，还有什么可以改进的空间？</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a:t>
            </a:r>
            <a:r>
              <a:rPr lang="zh-CN" altLang="en-US" sz="1000" dirty="0">
                <a:solidFill>
                  <a:srgbClr val="006699"/>
                </a:solidFill>
              </a:rPr>
              <a:t>应该如何加强我们与客户之间的关系？</a:t>
            </a:r>
            <a:endParaRPr lang="en-US" altLang="zh-CN" sz="1000" dirty="0">
              <a:solidFill>
                <a:srgbClr val="006699"/>
              </a:solidFill>
            </a:endParaRPr>
          </a:p>
          <a:p>
            <a:pPr marL="342900" indent="-342900">
              <a:buFont typeface="Arial" pitchFamily="34" charset="0"/>
              <a:buChar char="•"/>
            </a:pPr>
            <a:r>
              <a:rPr lang="zh-CN" altLang="en-US" sz="1000" dirty="0">
                <a:solidFill>
                  <a:srgbClr val="006699"/>
                </a:solidFill>
              </a:rPr>
              <a:t>我们能在服务的个性化</a:t>
            </a:r>
            <a:r>
              <a:rPr lang="zh-CN" altLang="en-US" sz="1000" dirty="0" smtClean="0">
                <a:solidFill>
                  <a:srgbClr val="006699"/>
                </a:solidFill>
              </a:rPr>
              <a:t>上加以改善吗？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我们应该怎样提高客户转移的成本？</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我们是否已经发现</a:t>
            </a:r>
            <a:r>
              <a:rPr lang="zh-CN" altLang="en-US" sz="1000" dirty="0">
                <a:solidFill>
                  <a:srgbClr val="006699"/>
                </a:solidFill>
              </a:rPr>
              <a:t>并</a:t>
            </a:r>
            <a:r>
              <a:rPr lang="zh-CN" altLang="en-US" sz="1000" dirty="0" smtClean="0">
                <a:solidFill>
                  <a:srgbClr val="006699"/>
                </a:solidFill>
              </a:rPr>
              <a:t>放弃了不能为我们带来收益的客户？如果没有为什么？</a:t>
            </a:r>
            <a:endParaRPr lang="en-US" altLang="zh-CN" sz="1000" dirty="0" smtClean="0">
              <a:solidFill>
                <a:srgbClr val="006699"/>
              </a:solidFill>
            </a:endParaRPr>
          </a:p>
        </p:txBody>
      </p:sp>
    </p:spTree>
    <p:extLst>
      <p:ext uri="{BB962C8B-B14F-4D97-AF65-F5344CB8AC3E}">
        <p14:creationId xmlns:p14="http://schemas.microsoft.com/office/powerpoint/2010/main" val="41566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0" nodeType="clickEffect">
                                  <p:stCondLst>
                                    <p:cond delay="0"/>
                                  </p:stCondLst>
                                  <p:childTnLst>
                                    <p:animEffect transition="out" filter="wipe(down)">
                                      <p:cBhvr>
                                        <p:cTn id="12" dur="500"/>
                                        <p:tgtEl>
                                          <p:spTgt spid="7269"/>
                                        </p:tgtEl>
                                      </p:cBhvr>
                                    </p:animEffect>
                                    <p:set>
                                      <p:cBhvr>
                                        <p:cTn id="13" dur="1" fill="hold">
                                          <p:stCondLst>
                                            <p:cond delay="499"/>
                                          </p:stCondLst>
                                        </p:cTn>
                                        <p:tgtEl>
                                          <p:spTgt spid="726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xEl>
                                              <p:pRg st="0" end="0"/>
                                            </p:txEl>
                                          </p:spTgt>
                                        </p:tgtEl>
                                        <p:attrNameLst>
                                          <p:attrName>style.visibility</p:attrName>
                                        </p:attrNameLst>
                                      </p:cBhvr>
                                      <p:to>
                                        <p:strVal val="visible"/>
                                      </p:to>
                                    </p:set>
                                    <p:animEffect transition="in" filter="fade">
                                      <p:cBhvr>
                                        <p:cTn id="18" dur="500"/>
                                        <p:tgtEl>
                                          <p:spTgt spid="8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7">
                                            <p:txEl>
                                              <p:pRg st="1" end="1"/>
                                            </p:txEl>
                                          </p:spTgt>
                                        </p:tgtEl>
                                        <p:attrNameLst>
                                          <p:attrName>style.visibility</p:attrName>
                                        </p:attrNameLst>
                                      </p:cBhvr>
                                      <p:to>
                                        <p:strVal val="visible"/>
                                      </p:to>
                                    </p:set>
                                    <p:animEffect transition="in" filter="fade">
                                      <p:cBhvr>
                                        <p:cTn id="23" dur="500"/>
                                        <p:tgtEl>
                                          <p:spTgt spid="8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7">
                                            <p:txEl>
                                              <p:pRg st="2" end="2"/>
                                            </p:txEl>
                                          </p:spTgt>
                                        </p:tgtEl>
                                        <p:attrNameLst>
                                          <p:attrName>style.visibility</p:attrName>
                                        </p:attrNameLst>
                                      </p:cBhvr>
                                      <p:to>
                                        <p:strVal val="visible"/>
                                      </p:to>
                                    </p:set>
                                    <p:animEffect transition="in" filter="fade">
                                      <p:cBhvr>
                                        <p:cTn id="28" dur="500"/>
                                        <p:tgtEl>
                                          <p:spTgt spid="8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7">
                                            <p:txEl>
                                              <p:pRg st="3" end="3"/>
                                            </p:txEl>
                                          </p:spTgt>
                                        </p:tgtEl>
                                        <p:attrNameLst>
                                          <p:attrName>style.visibility</p:attrName>
                                        </p:attrNameLst>
                                      </p:cBhvr>
                                      <p:to>
                                        <p:strVal val="visible"/>
                                      </p:to>
                                    </p:set>
                                    <p:animEffect transition="in" filter="fade">
                                      <p:cBhvr>
                                        <p:cTn id="33" dur="500"/>
                                        <p:tgtEl>
                                          <p:spTgt spid="8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7">
                                            <p:txEl>
                                              <p:pRg st="4" end="4"/>
                                            </p:txEl>
                                          </p:spTgt>
                                        </p:tgtEl>
                                        <p:attrNameLst>
                                          <p:attrName>style.visibility</p:attrName>
                                        </p:attrNameLst>
                                      </p:cBhvr>
                                      <p:to>
                                        <p:strVal val="visible"/>
                                      </p:to>
                                    </p:set>
                                    <p:animEffect transition="in" filter="fade">
                                      <p:cBhvr>
                                        <p:cTn id="38" dur="500"/>
                                        <p:tgtEl>
                                          <p:spTgt spid="8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grpId="0" nodeType="clickEffect">
                                  <p:stCondLst>
                                    <p:cond delay="0"/>
                                  </p:stCondLst>
                                  <p:childTnLst>
                                    <p:animEffect transition="out" filter="wipe(down)">
                                      <p:cBhvr>
                                        <p:cTn id="42" dur="500"/>
                                        <p:tgtEl>
                                          <p:spTgt spid="7272"/>
                                        </p:tgtEl>
                                      </p:cBhvr>
                                    </p:animEffect>
                                    <p:set>
                                      <p:cBhvr>
                                        <p:cTn id="43" dur="1" fill="hold">
                                          <p:stCondLst>
                                            <p:cond delay="499"/>
                                          </p:stCondLst>
                                        </p:cTn>
                                        <p:tgtEl>
                                          <p:spTgt spid="72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8">
                                            <p:txEl>
                                              <p:pRg st="0" end="0"/>
                                            </p:txEl>
                                          </p:spTgt>
                                        </p:tgtEl>
                                        <p:attrNameLst>
                                          <p:attrName>style.visibility</p:attrName>
                                        </p:attrNameLst>
                                      </p:cBhvr>
                                      <p:to>
                                        <p:strVal val="visible"/>
                                      </p:to>
                                    </p:set>
                                    <p:animEffect transition="in" filter="fade">
                                      <p:cBhvr>
                                        <p:cTn id="48" dur="500"/>
                                        <p:tgtEl>
                                          <p:spTgt spid="8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8">
                                            <p:txEl>
                                              <p:pRg st="1" end="1"/>
                                            </p:txEl>
                                          </p:spTgt>
                                        </p:tgtEl>
                                        <p:attrNameLst>
                                          <p:attrName>style.visibility</p:attrName>
                                        </p:attrNameLst>
                                      </p:cBhvr>
                                      <p:to>
                                        <p:strVal val="visible"/>
                                      </p:to>
                                    </p:set>
                                    <p:animEffect transition="in" filter="fade">
                                      <p:cBhvr>
                                        <p:cTn id="53" dur="500"/>
                                        <p:tgtEl>
                                          <p:spTgt spid="88">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8">
                                            <p:txEl>
                                              <p:pRg st="2" end="2"/>
                                            </p:txEl>
                                          </p:spTgt>
                                        </p:tgtEl>
                                        <p:attrNameLst>
                                          <p:attrName>style.visibility</p:attrName>
                                        </p:attrNameLst>
                                      </p:cBhvr>
                                      <p:to>
                                        <p:strVal val="visible"/>
                                      </p:to>
                                    </p:set>
                                    <p:animEffect transition="in" filter="fade">
                                      <p:cBhvr>
                                        <p:cTn id="58" dur="500"/>
                                        <p:tgtEl>
                                          <p:spTgt spid="88">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8">
                                            <p:txEl>
                                              <p:pRg st="3" end="3"/>
                                            </p:txEl>
                                          </p:spTgt>
                                        </p:tgtEl>
                                        <p:attrNameLst>
                                          <p:attrName>style.visibility</p:attrName>
                                        </p:attrNameLst>
                                      </p:cBhvr>
                                      <p:to>
                                        <p:strVal val="visible"/>
                                      </p:to>
                                    </p:set>
                                    <p:animEffect transition="in" filter="fade">
                                      <p:cBhvr>
                                        <p:cTn id="63" dur="500"/>
                                        <p:tgtEl>
                                          <p:spTgt spid="88">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8">
                                            <p:txEl>
                                              <p:pRg st="4" end="4"/>
                                            </p:txEl>
                                          </p:spTgt>
                                        </p:tgtEl>
                                        <p:attrNameLst>
                                          <p:attrName>style.visibility</p:attrName>
                                        </p:attrNameLst>
                                      </p:cBhvr>
                                      <p:to>
                                        <p:strVal val="visible"/>
                                      </p:to>
                                    </p:set>
                                    <p:animEffect transition="in" filter="fade">
                                      <p:cBhvr>
                                        <p:cTn id="68" dur="500"/>
                                        <p:tgtEl>
                                          <p:spTgt spid="8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4" fill="hold" grpId="0" nodeType="clickEffect">
                                  <p:stCondLst>
                                    <p:cond delay="0"/>
                                  </p:stCondLst>
                                  <p:childTnLst>
                                    <p:animEffect transition="out" filter="wipe(down)">
                                      <p:cBhvr>
                                        <p:cTn id="72" dur="500"/>
                                        <p:tgtEl>
                                          <p:spTgt spid="7276"/>
                                        </p:tgtEl>
                                      </p:cBhvr>
                                    </p:animEffect>
                                    <p:set>
                                      <p:cBhvr>
                                        <p:cTn id="73" dur="1" fill="hold">
                                          <p:stCondLst>
                                            <p:cond delay="499"/>
                                          </p:stCondLst>
                                        </p:cTn>
                                        <p:tgtEl>
                                          <p:spTgt spid="727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0" nodeType="clickEffect">
                                  <p:stCondLst>
                                    <p:cond delay="0"/>
                                  </p:stCondLst>
                                  <p:childTnLst>
                                    <p:animEffect transition="out" filter="wipe(down)">
                                      <p:cBhvr>
                                        <p:cTn id="82" dur="500"/>
                                        <p:tgtEl>
                                          <p:spTgt spid="7273"/>
                                        </p:tgtEl>
                                      </p:cBhvr>
                                    </p:animEffect>
                                    <p:set>
                                      <p:cBhvr>
                                        <p:cTn id="83" dur="1" fill="hold">
                                          <p:stCondLst>
                                            <p:cond delay="499"/>
                                          </p:stCondLst>
                                        </p:cTn>
                                        <p:tgtEl>
                                          <p:spTgt spid="727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0">
                                            <p:txEl>
                                              <p:pRg st="0" end="0"/>
                                            </p:txEl>
                                          </p:spTgt>
                                        </p:tgtEl>
                                        <p:attrNameLst>
                                          <p:attrName>style.visibility</p:attrName>
                                        </p:attrNameLst>
                                      </p:cBhvr>
                                      <p:to>
                                        <p:strVal val="visible"/>
                                      </p:to>
                                    </p:set>
                                    <p:animEffect transition="in" filter="fade">
                                      <p:cBhvr>
                                        <p:cTn id="88" dur="500"/>
                                        <p:tgtEl>
                                          <p:spTgt spid="90">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0">
                                            <p:txEl>
                                              <p:pRg st="1" end="1"/>
                                            </p:txEl>
                                          </p:spTgt>
                                        </p:tgtEl>
                                        <p:attrNameLst>
                                          <p:attrName>style.visibility</p:attrName>
                                        </p:attrNameLst>
                                      </p:cBhvr>
                                      <p:to>
                                        <p:strVal val="visible"/>
                                      </p:to>
                                    </p:set>
                                    <p:animEffect transition="in" filter="fade">
                                      <p:cBhvr>
                                        <p:cTn id="93" dur="500"/>
                                        <p:tgtEl>
                                          <p:spTgt spid="90">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90">
                                            <p:txEl>
                                              <p:pRg st="2" end="2"/>
                                            </p:txEl>
                                          </p:spTgt>
                                        </p:tgtEl>
                                        <p:attrNameLst>
                                          <p:attrName>style.visibility</p:attrName>
                                        </p:attrNameLst>
                                      </p:cBhvr>
                                      <p:to>
                                        <p:strVal val="visible"/>
                                      </p:to>
                                    </p:set>
                                    <p:animEffect transition="in" filter="fade">
                                      <p:cBhvr>
                                        <p:cTn id="98" dur="500"/>
                                        <p:tgtEl>
                                          <p:spTgt spid="90">
                                            <p:txEl>
                                              <p:pRg st="2" end="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0">
                                            <p:txEl>
                                              <p:pRg st="3" end="3"/>
                                            </p:txEl>
                                          </p:spTgt>
                                        </p:tgtEl>
                                        <p:attrNameLst>
                                          <p:attrName>style.visibility</p:attrName>
                                        </p:attrNameLst>
                                      </p:cBhvr>
                                      <p:to>
                                        <p:strVal val="visible"/>
                                      </p:to>
                                    </p:set>
                                    <p:animEffect transition="in" filter="fade">
                                      <p:cBhvr>
                                        <p:cTn id="103" dur="500"/>
                                        <p:tgtEl>
                                          <p:spTgt spid="90">
                                            <p:txEl>
                                              <p:pRg st="3" end="3"/>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0" nodeType="clickEffect">
                                  <p:stCondLst>
                                    <p:cond delay="0"/>
                                  </p:stCondLst>
                                  <p:childTnLst>
                                    <p:animEffect transition="out" filter="wipe(down)">
                                      <p:cBhvr>
                                        <p:cTn id="107" dur="500"/>
                                        <p:tgtEl>
                                          <p:spTgt spid="7275"/>
                                        </p:tgtEl>
                                      </p:cBhvr>
                                    </p:animEffect>
                                    <p:set>
                                      <p:cBhvr>
                                        <p:cTn id="108" dur="1" fill="hold">
                                          <p:stCondLst>
                                            <p:cond delay="499"/>
                                          </p:stCondLst>
                                        </p:cTn>
                                        <p:tgtEl>
                                          <p:spTgt spid="727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91">
                                            <p:txEl>
                                              <p:pRg st="0" end="0"/>
                                            </p:txEl>
                                          </p:spTgt>
                                        </p:tgtEl>
                                        <p:attrNameLst>
                                          <p:attrName>style.visibility</p:attrName>
                                        </p:attrNameLst>
                                      </p:cBhvr>
                                      <p:to>
                                        <p:strVal val="visible"/>
                                      </p:to>
                                    </p:set>
                                    <p:animEffect transition="in" filter="fade">
                                      <p:cBhvr>
                                        <p:cTn id="113" dur="500"/>
                                        <p:tgtEl>
                                          <p:spTgt spid="91">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1">
                                            <p:txEl>
                                              <p:pRg st="1" end="1"/>
                                            </p:txEl>
                                          </p:spTgt>
                                        </p:tgtEl>
                                        <p:attrNameLst>
                                          <p:attrName>style.visibility</p:attrName>
                                        </p:attrNameLst>
                                      </p:cBhvr>
                                      <p:to>
                                        <p:strVal val="visible"/>
                                      </p:to>
                                    </p:set>
                                    <p:animEffect transition="in" filter="fade">
                                      <p:cBhvr>
                                        <p:cTn id="118" dur="500"/>
                                        <p:tgtEl>
                                          <p:spTgt spid="91">
                                            <p:txEl>
                                              <p:pRg st="1" end="1"/>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91">
                                            <p:txEl>
                                              <p:pRg st="2" end="2"/>
                                            </p:txEl>
                                          </p:spTgt>
                                        </p:tgtEl>
                                        <p:attrNameLst>
                                          <p:attrName>style.visibility</p:attrName>
                                        </p:attrNameLst>
                                      </p:cBhvr>
                                      <p:to>
                                        <p:strVal val="visible"/>
                                      </p:to>
                                    </p:set>
                                    <p:animEffect transition="in" filter="fade">
                                      <p:cBhvr>
                                        <p:cTn id="123" dur="500"/>
                                        <p:tgtEl>
                                          <p:spTgt spid="91">
                                            <p:txEl>
                                              <p:pRg st="2" end="2"/>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xit" presetSubtype="4" fill="hold" grpId="0" nodeType="clickEffect">
                                  <p:stCondLst>
                                    <p:cond delay="0"/>
                                  </p:stCondLst>
                                  <p:childTnLst>
                                    <p:animEffect transition="out" filter="wipe(down)">
                                      <p:cBhvr>
                                        <p:cTn id="127" dur="500"/>
                                        <p:tgtEl>
                                          <p:spTgt spid="7274"/>
                                        </p:tgtEl>
                                      </p:cBhvr>
                                    </p:animEffect>
                                    <p:set>
                                      <p:cBhvr>
                                        <p:cTn id="128" dur="1" fill="hold">
                                          <p:stCondLst>
                                            <p:cond delay="499"/>
                                          </p:stCondLst>
                                        </p:cTn>
                                        <p:tgtEl>
                                          <p:spTgt spid="727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92">
                                            <p:txEl>
                                              <p:pRg st="0" end="0"/>
                                            </p:txEl>
                                          </p:spTgt>
                                        </p:tgtEl>
                                        <p:attrNameLst>
                                          <p:attrName>style.visibility</p:attrName>
                                        </p:attrNameLst>
                                      </p:cBhvr>
                                      <p:to>
                                        <p:strVal val="visible"/>
                                      </p:to>
                                    </p:set>
                                    <p:animEffect transition="in" filter="fade">
                                      <p:cBhvr>
                                        <p:cTn id="133" dur="500"/>
                                        <p:tgtEl>
                                          <p:spTgt spid="92">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92">
                                            <p:txEl>
                                              <p:pRg st="1" end="1"/>
                                            </p:txEl>
                                          </p:spTgt>
                                        </p:tgtEl>
                                        <p:attrNameLst>
                                          <p:attrName>style.visibility</p:attrName>
                                        </p:attrNameLst>
                                      </p:cBhvr>
                                      <p:to>
                                        <p:strVal val="visible"/>
                                      </p:to>
                                    </p:set>
                                    <p:animEffect transition="in" filter="fade">
                                      <p:cBhvr>
                                        <p:cTn id="138" dur="500"/>
                                        <p:tgtEl>
                                          <p:spTgt spid="92">
                                            <p:txEl>
                                              <p:pRg st="1" end="1"/>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92">
                                            <p:txEl>
                                              <p:pRg st="2" end="2"/>
                                            </p:txEl>
                                          </p:spTgt>
                                        </p:tgtEl>
                                        <p:attrNameLst>
                                          <p:attrName>style.visibility</p:attrName>
                                        </p:attrNameLst>
                                      </p:cBhvr>
                                      <p:to>
                                        <p:strVal val="visible"/>
                                      </p:to>
                                    </p:set>
                                    <p:animEffect transition="in" filter="fade">
                                      <p:cBhvr>
                                        <p:cTn id="143" dur="500"/>
                                        <p:tgtEl>
                                          <p:spTgt spid="92">
                                            <p:txEl>
                                              <p:pRg st="2" end="2"/>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92">
                                            <p:txEl>
                                              <p:pRg st="3" end="3"/>
                                            </p:txEl>
                                          </p:spTgt>
                                        </p:tgtEl>
                                        <p:attrNameLst>
                                          <p:attrName>style.visibility</p:attrName>
                                        </p:attrNameLst>
                                      </p:cBhvr>
                                      <p:to>
                                        <p:strVal val="visible"/>
                                      </p:to>
                                    </p:set>
                                    <p:animEffect transition="in" filter="fade">
                                      <p:cBhvr>
                                        <p:cTn id="148" dur="500"/>
                                        <p:tgtEl>
                                          <p:spTgt spid="92">
                                            <p:txEl>
                                              <p:pRg st="3" end="3"/>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92">
                                            <p:txEl>
                                              <p:pRg st="4" end="4"/>
                                            </p:txEl>
                                          </p:spTgt>
                                        </p:tgtEl>
                                        <p:attrNameLst>
                                          <p:attrName>style.visibility</p:attrName>
                                        </p:attrNameLst>
                                      </p:cBhvr>
                                      <p:to>
                                        <p:strVal val="visible"/>
                                      </p:to>
                                    </p:set>
                                    <p:animEffect transition="in" filter="fade">
                                      <p:cBhvr>
                                        <p:cTn id="153" dur="500"/>
                                        <p:tgtEl>
                                          <p:spTgt spid="92">
                                            <p:txEl>
                                              <p:pRg st="4" end="4"/>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xit" presetSubtype="4" fill="hold" grpId="0" nodeType="clickEffect">
                                  <p:stCondLst>
                                    <p:cond delay="0"/>
                                  </p:stCondLst>
                                  <p:childTnLst>
                                    <p:animEffect transition="out" filter="wipe(down)">
                                      <p:cBhvr>
                                        <p:cTn id="157" dur="500"/>
                                        <p:tgtEl>
                                          <p:spTgt spid="7268"/>
                                        </p:tgtEl>
                                      </p:cBhvr>
                                    </p:animEffect>
                                    <p:set>
                                      <p:cBhvr>
                                        <p:cTn id="158" dur="1" fill="hold">
                                          <p:stCondLst>
                                            <p:cond delay="499"/>
                                          </p:stCondLst>
                                        </p:cTn>
                                        <p:tgtEl>
                                          <p:spTgt spid="7268"/>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93">
                                            <p:txEl>
                                              <p:pRg st="0" end="0"/>
                                            </p:txEl>
                                          </p:spTgt>
                                        </p:tgtEl>
                                        <p:attrNameLst>
                                          <p:attrName>style.visibility</p:attrName>
                                        </p:attrNameLst>
                                      </p:cBhvr>
                                      <p:to>
                                        <p:strVal val="visible"/>
                                      </p:to>
                                    </p:set>
                                    <p:animEffect transition="in" filter="fade">
                                      <p:cBhvr>
                                        <p:cTn id="163" dur="500"/>
                                        <p:tgtEl>
                                          <p:spTgt spid="93">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93">
                                            <p:txEl>
                                              <p:pRg st="1" end="1"/>
                                            </p:txEl>
                                          </p:spTgt>
                                        </p:tgtEl>
                                        <p:attrNameLst>
                                          <p:attrName>style.visibility</p:attrName>
                                        </p:attrNameLst>
                                      </p:cBhvr>
                                      <p:to>
                                        <p:strVal val="visible"/>
                                      </p:to>
                                    </p:set>
                                    <p:animEffect transition="in" filter="fade">
                                      <p:cBhvr>
                                        <p:cTn id="168" dur="500"/>
                                        <p:tgtEl>
                                          <p:spTgt spid="93">
                                            <p:txEl>
                                              <p:pRg st="1" end="1"/>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93">
                                            <p:txEl>
                                              <p:pRg st="2" end="2"/>
                                            </p:txEl>
                                          </p:spTgt>
                                        </p:tgtEl>
                                        <p:attrNameLst>
                                          <p:attrName>style.visibility</p:attrName>
                                        </p:attrNameLst>
                                      </p:cBhvr>
                                      <p:to>
                                        <p:strVal val="visible"/>
                                      </p:to>
                                    </p:set>
                                    <p:animEffect transition="in" filter="fade">
                                      <p:cBhvr>
                                        <p:cTn id="173" dur="500"/>
                                        <p:tgtEl>
                                          <p:spTgt spid="93">
                                            <p:txEl>
                                              <p:pRg st="2" end="2"/>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0" nodeType="clickEffect">
                                  <p:stCondLst>
                                    <p:cond delay="0"/>
                                  </p:stCondLst>
                                  <p:childTnLst>
                                    <p:animEffect transition="out" filter="fade">
                                      <p:cBhvr>
                                        <p:cTn id="177" dur="500"/>
                                        <p:tgtEl>
                                          <p:spTgt spid="7270"/>
                                        </p:tgtEl>
                                      </p:cBhvr>
                                    </p:animEffect>
                                    <p:set>
                                      <p:cBhvr>
                                        <p:cTn id="178" dur="1" fill="hold">
                                          <p:stCondLst>
                                            <p:cond delay="499"/>
                                          </p:stCondLst>
                                        </p:cTn>
                                        <p:tgtEl>
                                          <p:spTgt spid="7270"/>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94">
                                            <p:txEl>
                                              <p:pRg st="0" end="0"/>
                                            </p:txEl>
                                          </p:spTgt>
                                        </p:tgtEl>
                                        <p:attrNameLst>
                                          <p:attrName>style.visibility</p:attrName>
                                        </p:attrNameLst>
                                      </p:cBhvr>
                                      <p:to>
                                        <p:strVal val="visible"/>
                                      </p:to>
                                    </p:set>
                                    <p:animEffect transition="in" filter="fade">
                                      <p:cBhvr>
                                        <p:cTn id="183" dur="500"/>
                                        <p:tgtEl>
                                          <p:spTgt spid="94">
                                            <p:txEl>
                                              <p:pRg st="0" end="0"/>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94">
                                            <p:txEl>
                                              <p:pRg st="1" end="1"/>
                                            </p:txEl>
                                          </p:spTgt>
                                        </p:tgtEl>
                                        <p:attrNameLst>
                                          <p:attrName>style.visibility</p:attrName>
                                        </p:attrNameLst>
                                      </p:cBhvr>
                                      <p:to>
                                        <p:strVal val="visible"/>
                                      </p:to>
                                    </p:set>
                                    <p:animEffect transition="in" filter="fade">
                                      <p:cBhvr>
                                        <p:cTn id="188" dur="500"/>
                                        <p:tgtEl>
                                          <p:spTgt spid="94">
                                            <p:txEl>
                                              <p:pRg st="1" end="1"/>
                                            </p:txEl>
                                          </p:spTgt>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94">
                                            <p:txEl>
                                              <p:pRg st="2" end="2"/>
                                            </p:txEl>
                                          </p:spTgt>
                                        </p:tgtEl>
                                        <p:attrNameLst>
                                          <p:attrName>style.visibility</p:attrName>
                                        </p:attrNameLst>
                                      </p:cBhvr>
                                      <p:to>
                                        <p:strVal val="visible"/>
                                      </p:to>
                                    </p:set>
                                    <p:animEffect transition="in" filter="fade">
                                      <p:cBhvr>
                                        <p:cTn id="193" dur="500"/>
                                        <p:tgtEl>
                                          <p:spTgt spid="94">
                                            <p:txEl>
                                              <p:pRg st="2" end="2"/>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94">
                                            <p:txEl>
                                              <p:pRg st="3" end="3"/>
                                            </p:txEl>
                                          </p:spTgt>
                                        </p:tgtEl>
                                        <p:attrNameLst>
                                          <p:attrName>style.visibility</p:attrName>
                                        </p:attrNameLst>
                                      </p:cBhvr>
                                      <p:to>
                                        <p:strVal val="visible"/>
                                      </p:to>
                                    </p:set>
                                    <p:animEffect transition="in" filter="fade">
                                      <p:cBhvr>
                                        <p:cTn id="198" dur="500"/>
                                        <p:tgtEl>
                                          <p:spTgt spid="94">
                                            <p:txEl>
                                              <p:pRg st="3" end="3"/>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grpId="0" nodeType="clickEffect">
                                  <p:stCondLst>
                                    <p:cond delay="0"/>
                                  </p:stCondLst>
                                  <p:childTnLst>
                                    <p:set>
                                      <p:cBhvr>
                                        <p:cTn id="202" dur="1" fill="hold">
                                          <p:stCondLst>
                                            <p:cond delay="0"/>
                                          </p:stCondLst>
                                        </p:cTn>
                                        <p:tgtEl>
                                          <p:spTgt spid="94">
                                            <p:txEl>
                                              <p:pRg st="4" end="4"/>
                                            </p:txEl>
                                          </p:spTgt>
                                        </p:tgtEl>
                                        <p:attrNameLst>
                                          <p:attrName>style.visibility</p:attrName>
                                        </p:attrNameLst>
                                      </p:cBhvr>
                                      <p:to>
                                        <p:strVal val="visible"/>
                                      </p:to>
                                    </p:set>
                                    <p:animEffect transition="in" filter="fade">
                                      <p:cBhvr>
                                        <p:cTn id="203" dur="500"/>
                                        <p:tgtEl>
                                          <p:spTgt spid="94">
                                            <p:txEl>
                                              <p:pRg st="4" end="4"/>
                                            </p:txEl>
                                          </p:spTgt>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xit" presetSubtype="4" fill="hold" grpId="0" nodeType="clickEffect">
                                  <p:stCondLst>
                                    <p:cond delay="0"/>
                                  </p:stCondLst>
                                  <p:childTnLst>
                                    <p:animEffect transition="out" filter="wipe(down)">
                                      <p:cBhvr>
                                        <p:cTn id="207" dur="500"/>
                                        <p:tgtEl>
                                          <p:spTgt spid="7271"/>
                                        </p:tgtEl>
                                      </p:cBhvr>
                                    </p:animEffect>
                                    <p:set>
                                      <p:cBhvr>
                                        <p:cTn id="208" dur="1" fill="hold">
                                          <p:stCondLst>
                                            <p:cond delay="499"/>
                                          </p:stCondLst>
                                        </p:cTn>
                                        <p:tgtEl>
                                          <p:spTgt spid="7271"/>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96">
                                            <p:txEl>
                                              <p:pRg st="0" end="0"/>
                                            </p:txEl>
                                          </p:spTgt>
                                        </p:tgtEl>
                                        <p:attrNameLst>
                                          <p:attrName>style.visibility</p:attrName>
                                        </p:attrNameLst>
                                      </p:cBhvr>
                                      <p:to>
                                        <p:strVal val="visible"/>
                                      </p:to>
                                    </p:set>
                                    <p:animEffect transition="in" filter="fade">
                                      <p:cBhvr>
                                        <p:cTn id="213" dur="500"/>
                                        <p:tgtEl>
                                          <p:spTgt spid="96">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96">
                                            <p:txEl>
                                              <p:pRg st="1" end="1"/>
                                            </p:txEl>
                                          </p:spTgt>
                                        </p:tgtEl>
                                        <p:attrNameLst>
                                          <p:attrName>style.visibility</p:attrName>
                                        </p:attrNameLst>
                                      </p:cBhvr>
                                      <p:to>
                                        <p:strVal val="visible"/>
                                      </p:to>
                                    </p:set>
                                    <p:animEffect transition="in" filter="fade">
                                      <p:cBhvr>
                                        <p:cTn id="218" dur="500"/>
                                        <p:tgtEl>
                                          <p:spTgt spid="96">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96">
                                            <p:txEl>
                                              <p:pRg st="2" end="2"/>
                                            </p:txEl>
                                          </p:spTgt>
                                        </p:tgtEl>
                                        <p:attrNameLst>
                                          <p:attrName>style.visibility</p:attrName>
                                        </p:attrNameLst>
                                      </p:cBhvr>
                                      <p:to>
                                        <p:strVal val="visible"/>
                                      </p:to>
                                    </p:set>
                                    <p:animEffect transition="in" filter="fade">
                                      <p:cBhvr>
                                        <p:cTn id="223" dur="500"/>
                                        <p:tgtEl>
                                          <p:spTgt spid="96">
                                            <p:txEl>
                                              <p:pRg st="2" end="2"/>
                                            </p:txEl>
                                          </p:spTgt>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96">
                                            <p:txEl>
                                              <p:pRg st="3" end="3"/>
                                            </p:txEl>
                                          </p:spTgt>
                                        </p:tgtEl>
                                        <p:attrNameLst>
                                          <p:attrName>style.visibility</p:attrName>
                                        </p:attrNameLst>
                                      </p:cBhvr>
                                      <p:to>
                                        <p:strVal val="visible"/>
                                      </p:to>
                                    </p:set>
                                    <p:animEffect transition="in" filter="fade">
                                      <p:cBhvr>
                                        <p:cTn id="228" dur="500"/>
                                        <p:tgtEl>
                                          <p:spTgt spid="96">
                                            <p:txEl>
                                              <p:pRg st="3" end="3"/>
                                            </p:txEl>
                                          </p:spTgt>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96">
                                            <p:txEl>
                                              <p:pRg st="4" end="4"/>
                                            </p:txEl>
                                          </p:spTgt>
                                        </p:tgtEl>
                                        <p:attrNameLst>
                                          <p:attrName>style.visibility</p:attrName>
                                        </p:attrNameLst>
                                      </p:cBhvr>
                                      <p:to>
                                        <p:strVal val="visible"/>
                                      </p:to>
                                    </p:set>
                                    <p:animEffect transition="in" filter="fade">
                                      <p:cBhvr>
                                        <p:cTn id="233" dur="500"/>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268" grpId="0"/>
      <p:bldP spid="7269" grpId="0"/>
      <p:bldP spid="7270" grpId="0"/>
      <p:bldP spid="7271" grpId="0"/>
      <p:bldP spid="7272" grpId="0"/>
      <p:bldP spid="7273" grpId="0"/>
      <p:bldP spid="7274" grpId="0"/>
      <p:bldP spid="7275" grpId="0"/>
      <p:bldP spid="7276" grpId="0"/>
      <p:bldP spid="87" grpId="0" build="p"/>
      <p:bldP spid="88" grpId="0" build="p"/>
      <p:bldP spid="89" grpId="0"/>
      <p:bldP spid="90" grpId="0" build="p"/>
      <p:bldP spid="91" grpId="0" build="p"/>
      <p:bldP spid="92" grpId="0" build="p"/>
      <p:bldP spid="93" grpId="0" build="p"/>
      <p:bldP spid="94" grpId="0" build="p"/>
      <p:bldP spid="9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寻找机会</a:t>
            </a:r>
            <a:endParaRPr lang="zh-CN" altLang="en-US" dirty="0"/>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9081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mj-lt"/>
              <a:buAutoNum type="arabicPeriod"/>
            </a:pPr>
            <a:r>
              <a:rPr lang="zh-CN" altLang="en-US" dirty="0" smtClean="0">
                <a:solidFill>
                  <a:srgbClr val="336699"/>
                </a:solidFill>
              </a:rPr>
              <a:t>日益壮大的市场？</a:t>
            </a:r>
            <a:endParaRPr lang="en-US" altLang="zh-CN" dirty="0">
              <a:solidFill>
                <a:srgbClr val="336699"/>
              </a:solidFill>
            </a:endParaRPr>
          </a:p>
          <a:p>
            <a:pPr marL="457200" indent="-457200">
              <a:buFont typeface="+mj-lt"/>
              <a:buAutoNum type="arabicPeriod"/>
            </a:pPr>
            <a:r>
              <a:rPr lang="zh-CN" altLang="en-US" dirty="0" smtClean="0">
                <a:solidFill>
                  <a:srgbClr val="336699"/>
                </a:solidFill>
              </a:rPr>
              <a:t>我们能服务新的客户群体吗？</a:t>
            </a:r>
            <a:endParaRPr lang="en-US" altLang="zh-CN" dirty="0">
              <a:solidFill>
                <a:srgbClr val="336699"/>
              </a:solidFill>
            </a:endParaRPr>
          </a:p>
          <a:p>
            <a:pPr marL="457200" indent="-457200">
              <a:buFont typeface="+mj-lt"/>
              <a:buAutoNum type="arabicPeriod"/>
            </a:pPr>
            <a:r>
              <a:rPr lang="zh-CN" altLang="en-US" dirty="0" smtClean="0">
                <a:solidFill>
                  <a:srgbClr val="336699"/>
                </a:solidFill>
              </a:rPr>
              <a:t>我们能通过更为精细的客户细分群体来更好的服务客户吗？</a:t>
            </a:r>
            <a:endParaRPr lang="zh-CN" altLang="en-US" dirty="0">
              <a:solidFill>
                <a:srgbClr val="336699"/>
              </a:solidFill>
            </a:endParaRPr>
          </a:p>
        </p:txBody>
      </p:sp>
      <p:sp>
        <p:nvSpPr>
          <p:cNvPr id="7269" name="Text Box 101"/>
          <p:cNvSpPr txBox="1">
            <a:spLocks noChangeArrowheads="1"/>
          </p:cNvSpPr>
          <p:nvPr/>
        </p:nvSpPr>
        <p:spPr bwMode="auto">
          <a:xfrm>
            <a:off x="3635896" y="1196752"/>
            <a:ext cx="188568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400" dirty="0" smtClean="0">
                <a:solidFill>
                  <a:srgbClr val="336699"/>
                </a:solidFill>
              </a:rPr>
              <a:t>我们可以将产品转化成服务来获得重复增加的营收？</a:t>
            </a:r>
            <a:endParaRPr lang="en-US" altLang="zh-CN" sz="1400" dirty="0" smtClean="0">
              <a:solidFill>
                <a:srgbClr val="336699"/>
              </a:solidFill>
            </a:endParaRPr>
          </a:p>
          <a:p>
            <a:pPr marL="228600" indent="-228600">
              <a:buFont typeface="+mj-lt"/>
              <a:buAutoNum type="arabicPeriod"/>
            </a:pPr>
            <a:r>
              <a:rPr lang="en-US" altLang="zh-CN" sz="1400" dirty="0">
                <a:solidFill>
                  <a:srgbClr val="336699"/>
                </a:solidFill>
              </a:rPr>
              <a:t> </a:t>
            </a:r>
            <a:r>
              <a:rPr lang="zh-CN" altLang="en-US" sz="1400" dirty="0" smtClean="0">
                <a:solidFill>
                  <a:srgbClr val="336699"/>
                </a:solidFill>
              </a:rPr>
              <a:t>我们能够更好的整合我们的产品或者服务吗？</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我们还可以满足哪些额外的客户需求？</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还存在与我们的价值主张互补或者是其他延伸的东西吗？</a:t>
            </a:r>
            <a:endParaRPr lang="en-US" altLang="zh-CN" sz="1400" dirty="0" smtClean="0">
              <a:solidFill>
                <a:srgbClr val="336699"/>
              </a:solidFill>
            </a:endParaRPr>
          </a:p>
          <a:p>
            <a:pPr marL="228600" indent="-228600">
              <a:buFont typeface="+mj-lt"/>
              <a:buAutoNum type="arabicPeriod"/>
            </a:pPr>
            <a:r>
              <a:rPr lang="zh-CN" altLang="en-US" sz="1400" dirty="0" smtClean="0">
                <a:solidFill>
                  <a:srgbClr val="336699"/>
                </a:solidFill>
              </a:rPr>
              <a:t>在服务客户的过程中，我们还可以为客户做哪些其他工作？</a:t>
            </a:r>
            <a:endParaRPr lang="zh-CN" altLang="en-US" sz="1400" dirty="0">
              <a:solidFill>
                <a:srgbClr val="336699"/>
              </a:solidFill>
            </a:endParaRPr>
          </a:p>
        </p:txBody>
      </p:sp>
      <p:sp>
        <p:nvSpPr>
          <p:cNvPr id="7270" name="Text Box 102"/>
          <p:cNvSpPr txBox="1">
            <a:spLocks noChangeArrowheads="1"/>
          </p:cNvSpPr>
          <p:nvPr/>
        </p:nvSpPr>
        <p:spPr bwMode="auto">
          <a:xfrm>
            <a:off x="5148063" y="3140968"/>
            <a:ext cx="223224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itchFamily="34" charset="0"/>
              <a:buChar char="•"/>
            </a:pPr>
            <a:r>
              <a:rPr lang="zh-CN" altLang="en-US" sz="1000" dirty="0" smtClean="0">
                <a:solidFill>
                  <a:srgbClr val="006699"/>
                </a:solidFill>
              </a:rPr>
              <a:t>我们该如何改善我们的 渠道通路来改善我们的效能？</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我们能更好的整合我们的渠道通路吗？</a:t>
            </a:r>
            <a:endParaRPr lang="en-US" altLang="zh-CN" sz="1000" dirty="0">
              <a:solidFill>
                <a:srgbClr val="006699"/>
              </a:solidFill>
            </a:endParaRPr>
          </a:p>
          <a:p>
            <a:pPr marL="342900" indent="-342900">
              <a:buFont typeface="Arial" pitchFamily="34" charset="0"/>
              <a:buChar char="•"/>
            </a:pPr>
            <a:r>
              <a:rPr lang="zh-CN" altLang="en-US" sz="1000" dirty="0" smtClean="0">
                <a:solidFill>
                  <a:srgbClr val="006699"/>
                </a:solidFill>
              </a:rPr>
              <a:t>我们能在合作伙伴那发现对我们渠道通路有互补性的渠道通路吗？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我们可以直接服务我们的客户来提高利润率吗？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我们能否更好地平衡渠道通路与客户细分群体之间的关系？</a:t>
            </a:r>
            <a:endParaRPr lang="en-US" altLang="zh-CN" sz="1000" dirty="0" smtClean="0">
              <a:solidFill>
                <a:srgbClr val="006699"/>
              </a:solidFill>
            </a:endParaRPr>
          </a:p>
        </p:txBody>
      </p:sp>
      <p:sp>
        <p:nvSpPr>
          <p:cNvPr id="7271" name="Text Box 103"/>
          <p:cNvSpPr txBox="1">
            <a:spLocks noChangeArrowheads="1"/>
          </p:cNvSpPr>
          <p:nvPr/>
        </p:nvSpPr>
        <p:spPr bwMode="auto">
          <a:xfrm>
            <a:off x="5148062" y="1090385"/>
            <a:ext cx="223224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itchFamily="34" charset="0"/>
              <a:buChar char="•"/>
            </a:pPr>
            <a:r>
              <a:rPr lang="zh-CN" altLang="en-US" sz="1000" dirty="0" smtClean="0">
                <a:solidFill>
                  <a:srgbClr val="006699"/>
                </a:solidFill>
              </a:rPr>
              <a:t>在针对客户的售后服务上，还有什么可以改进的空间？</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a:t>
            </a:r>
            <a:r>
              <a:rPr lang="zh-CN" altLang="en-US" sz="1000" dirty="0">
                <a:solidFill>
                  <a:srgbClr val="006699"/>
                </a:solidFill>
              </a:rPr>
              <a:t>应该如何加强我们与客户之间的关系？</a:t>
            </a:r>
            <a:endParaRPr lang="en-US" altLang="zh-CN" sz="1000" dirty="0">
              <a:solidFill>
                <a:srgbClr val="006699"/>
              </a:solidFill>
            </a:endParaRPr>
          </a:p>
          <a:p>
            <a:pPr marL="342900" indent="-342900">
              <a:buFont typeface="Arial" pitchFamily="34" charset="0"/>
              <a:buChar char="•"/>
            </a:pPr>
            <a:r>
              <a:rPr lang="zh-CN" altLang="en-US" sz="1000" dirty="0">
                <a:solidFill>
                  <a:srgbClr val="006699"/>
                </a:solidFill>
              </a:rPr>
              <a:t>我们能在服务的个性化</a:t>
            </a:r>
            <a:r>
              <a:rPr lang="zh-CN" altLang="en-US" sz="1000" dirty="0" smtClean="0">
                <a:solidFill>
                  <a:srgbClr val="006699"/>
                </a:solidFill>
              </a:rPr>
              <a:t>上加以改善吗？</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我们应该怎样提高客户转移的成本？</a:t>
            </a:r>
            <a:endParaRPr lang="en-US" altLang="zh-CN" sz="1000" dirty="0" smtClean="0">
              <a:solidFill>
                <a:srgbClr val="006699"/>
              </a:solidFill>
            </a:endParaRPr>
          </a:p>
          <a:p>
            <a:pPr marL="342900" indent="-342900">
              <a:buFont typeface="Arial" pitchFamily="34" charset="0"/>
              <a:buChar char="•"/>
            </a:pPr>
            <a:r>
              <a:rPr lang="zh-CN" altLang="en-US" sz="1000" dirty="0" smtClean="0">
                <a:solidFill>
                  <a:srgbClr val="006699"/>
                </a:solidFill>
              </a:rPr>
              <a:t>我们是否已经发现</a:t>
            </a:r>
            <a:r>
              <a:rPr lang="zh-CN" altLang="en-US" sz="1000" dirty="0">
                <a:solidFill>
                  <a:srgbClr val="006699"/>
                </a:solidFill>
              </a:rPr>
              <a:t>并</a:t>
            </a:r>
            <a:r>
              <a:rPr lang="zh-CN" altLang="en-US" sz="1000" dirty="0" smtClean="0">
                <a:solidFill>
                  <a:srgbClr val="006699"/>
                </a:solidFill>
              </a:rPr>
              <a:t>放弃了不能为我们带来收益的客户？如果没有为什么？</a:t>
            </a:r>
            <a:endParaRPr lang="en-US" altLang="zh-CN" sz="1000" dirty="0" smtClean="0">
              <a:solidFill>
                <a:srgbClr val="006699"/>
              </a:solidFill>
            </a:endParaRPr>
          </a:p>
        </p:txBody>
      </p:sp>
      <p:sp>
        <p:nvSpPr>
          <p:cNvPr id="7272" name="Text Box 104"/>
          <p:cNvSpPr txBox="1">
            <a:spLocks noChangeArrowheads="1"/>
          </p:cNvSpPr>
          <p:nvPr/>
        </p:nvSpPr>
        <p:spPr bwMode="auto">
          <a:xfrm>
            <a:off x="4578350" y="5166360"/>
            <a:ext cx="45656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mj-lt"/>
              <a:buAutoNum type="arabicPeriod"/>
            </a:pPr>
            <a:r>
              <a:rPr lang="zh-CN" altLang="en-US" sz="1500" dirty="0">
                <a:solidFill>
                  <a:srgbClr val="006666"/>
                </a:solidFill>
              </a:rPr>
              <a:t>我们可以将一次性收入转换成经常性的收入吗？</a:t>
            </a:r>
            <a:endParaRPr lang="en-US" altLang="zh-CN" sz="1500" dirty="0">
              <a:solidFill>
                <a:srgbClr val="006666"/>
              </a:solidFill>
            </a:endParaRPr>
          </a:p>
          <a:p>
            <a:pPr marL="342900" indent="-342900">
              <a:buFont typeface="+mj-lt"/>
              <a:buAutoNum type="arabicPeriod"/>
            </a:pPr>
            <a:r>
              <a:rPr lang="zh-CN" altLang="en-US" sz="1500" dirty="0">
                <a:solidFill>
                  <a:srgbClr val="006666"/>
                </a:solidFill>
              </a:rPr>
              <a:t>还有什么产品或服务是客户愿意付费的吗？</a:t>
            </a:r>
            <a:endParaRPr lang="en-US" altLang="zh-CN" sz="1500" dirty="0">
              <a:solidFill>
                <a:srgbClr val="006666"/>
              </a:solidFill>
            </a:endParaRPr>
          </a:p>
          <a:p>
            <a:pPr marL="342900" indent="-342900">
              <a:buFont typeface="+mj-lt"/>
              <a:buAutoNum type="arabicPeriod"/>
            </a:pPr>
            <a:r>
              <a:rPr lang="zh-CN" altLang="en-US" sz="1500" dirty="0">
                <a:solidFill>
                  <a:srgbClr val="006666"/>
                </a:solidFill>
              </a:rPr>
              <a:t>在</a:t>
            </a:r>
            <a:r>
              <a:rPr lang="zh-CN" altLang="en-US" sz="1500" dirty="0" smtClean="0">
                <a:solidFill>
                  <a:srgbClr val="006666"/>
                </a:solidFill>
              </a:rPr>
              <a:t>我们内部或者合作伙伴那有没有交叉营收的机会？</a:t>
            </a:r>
            <a:endParaRPr lang="en-US" altLang="zh-CN" sz="1500" dirty="0" smtClean="0">
              <a:solidFill>
                <a:srgbClr val="006666"/>
              </a:solidFill>
            </a:endParaRPr>
          </a:p>
          <a:p>
            <a:pPr marL="342900" indent="-342900">
              <a:buFont typeface="+mj-lt"/>
              <a:buAutoNum type="arabicPeriod"/>
            </a:pPr>
            <a:r>
              <a:rPr lang="zh-CN" altLang="en-US" sz="1500" dirty="0" smtClean="0">
                <a:solidFill>
                  <a:srgbClr val="006666"/>
                </a:solidFill>
              </a:rPr>
              <a:t>我们还能增加或创造出其他的收入来源？</a:t>
            </a:r>
            <a:endParaRPr lang="en-US" altLang="zh-CN" sz="1500" dirty="0" smtClean="0">
              <a:solidFill>
                <a:srgbClr val="006666"/>
              </a:solidFill>
            </a:endParaRPr>
          </a:p>
          <a:p>
            <a:pPr marL="342900" indent="-342900">
              <a:buFont typeface="+mj-lt"/>
              <a:buAutoNum type="arabicPeriod"/>
            </a:pPr>
            <a:r>
              <a:rPr lang="zh-CN" altLang="en-US" sz="1500" dirty="0" smtClean="0">
                <a:solidFill>
                  <a:srgbClr val="006666"/>
                </a:solidFill>
              </a:rPr>
              <a:t>我们能否提高价格？</a:t>
            </a:r>
            <a:endParaRPr lang="en-US" altLang="zh-CN" sz="1500" dirty="0">
              <a:solidFill>
                <a:srgbClr val="006666"/>
              </a:solidFill>
            </a:endParaRPr>
          </a:p>
        </p:txBody>
      </p:sp>
      <p:sp>
        <p:nvSpPr>
          <p:cNvPr id="7273" name="Text Box 105"/>
          <p:cNvSpPr txBox="1">
            <a:spLocks noChangeArrowheads="1"/>
          </p:cNvSpPr>
          <p:nvPr/>
        </p:nvSpPr>
        <p:spPr bwMode="auto">
          <a:xfrm>
            <a:off x="1827816" y="3212976"/>
            <a:ext cx="1952096"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100" dirty="0" smtClean="0">
                <a:solidFill>
                  <a:srgbClr val="006666"/>
                </a:solidFill>
              </a:rPr>
              <a:t>我们能否在保持相同结果的同时，获得更低的成本资源？</a:t>
            </a:r>
            <a:endParaRPr lang="en-US" altLang="zh-CN" sz="1100" dirty="0" smtClean="0">
              <a:solidFill>
                <a:srgbClr val="006666"/>
              </a:solidFill>
            </a:endParaRPr>
          </a:p>
          <a:p>
            <a:pPr marL="228600" indent="-228600">
              <a:buFont typeface="+mj-lt"/>
              <a:buAutoNum type="arabicPeriod"/>
            </a:pPr>
            <a:r>
              <a:rPr lang="zh-CN" altLang="en-US" sz="1100" dirty="0">
                <a:solidFill>
                  <a:srgbClr val="006666"/>
                </a:solidFill>
              </a:rPr>
              <a:t>哪</a:t>
            </a:r>
            <a:r>
              <a:rPr lang="zh-CN" altLang="en-US" sz="1100" dirty="0" smtClean="0">
                <a:solidFill>
                  <a:srgbClr val="006666"/>
                </a:solidFill>
              </a:rPr>
              <a:t>种核心资源从合作伙伴那边获取会更好些？</a:t>
            </a:r>
            <a:endParaRPr lang="en-US" altLang="zh-CN" sz="1100" dirty="0" smtClean="0">
              <a:solidFill>
                <a:srgbClr val="006666"/>
              </a:solidFill>
            </a:endParaRPr>
          </a:p>
          <a:p>
            <a:pPr marL="228600" indent="-228600">
              <a:buFont typeface="+mj-lt"/>
              <a:buAutoNum type="arabicPeriod"/>
            </a:pPr>
            <a:r>
              <a:rPr lang="zh-CN" altLang="en-US" sz="1100" dirty="0">
                <a:solidFill>
                  <a:srgbClr val="006666"/>
                </a:solidFill>
              </a:rPr>
              <a:t>哪</a:t>
            </a:r>
            <a:r>
              <a:rPr lang="zh-CN" altLang="en-US" sz="1100" dirty="0" smtClean="0">
                <a:solidFill>
                  <a:srgbClr val="006666"/>
                </a:solidFill>
              </a:rPr>
              <a:t>种核心资源没有得到充分利用？</a:t>
            </a:r>
            <a:endParaRPr lang="en-US" altLang="zh-CN" sz="1100" dirty="0" smtClean="0">
              <a:solidFill>
                <a:srgbClr val="006666"/>
              </a:solidFill>
            </a:endParaRPr>
          </a:p>
          <a:p>
            <a:pPr marL="228600" indent="-228600">
              <a:buFont typeface="+mj-lt"/>
              <a:buAutoNum type="arabicPeriod"/>
            </a:pPr>
            <a:r>
              <a:rPr lang="zh-CN" altLang="en-US" sz="1100" dirty="0" smtClean="0">
                <a:solidFill>
                  <a:srgbClr val="006666"/>
                </a:solidFill>
              </a:rPr>
              <a:t>我们有什么从未使用过的知识产权吗（意大利）？</a:t>
            </a:r>
            <a:endParaRPr lang="en-US" altLang="zh-CN" sz="1100" dirty="0" smtClean="0">
              <a:solidFill>
                <a:srgbClr val="006666"/>
              </a:solidFill>
            </a:endParaRPr>
          </a:p>
        </p:txBody>
      </p:sp>
      <p:sp>
        <p:nvSpPr>
          <p:cNvPr id="7274" name="Text Box 106"/>
          <p:cNvSpPr txBox="1">
            <a:spLocks noChangeArrowheads="1"/>
          </p:cNvSpPr>
          <p:nvPr/>
        </p:nvSpPr>
        <p:spPr bwMode="auto">
          <a:xfrm>
            <a:off x="35496" y="1341438"/>
            <a:ext cx="194887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mj-lt"/>
              <a:buAutoNum type="arabicPeriod"/>
            </a:pPr>
            <a:r>
              <a:rPr lang="zh-CN" altLang="en-US" sz="1400" dirty="0" smtClean="0">
                <a:solidFill>
                  <a:srgbClr val="006666"/>
                </a:solidFill>
              </a:rPr>
              <a:t>是不是存在一些业务外包的可能？</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与合作伙伴更深入的合作是否有助于我们更专注核心业务？</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在我们与合作伙伴的关系中存在交叉销售的机会吗？</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我们与合作伙伴的渠道通路可以帮助我们接触客户吗？</a:t>
            </a:r>
            <a:endParaRPr lang="en-US" altLang="zh-CN" sz="1400" dirty="0" smtClean="0">
              <a:solidFill>
                <a:srgbClr val="006666"/>
              </a:solidFill>
            </a:endParaRPr>
          </a:p>
          <a:p>
            <a:pPr marL="342900" indent="-342900">
              <a:buFont typeface="+mj-lt"/>
              <a:buAutoNum type="arabicPeriod"/>
            </a:pPr>
            <a:r>
              <a:rPr lang="zh-CN" altLang="en-US" sz="1400" dirty="0" smtClean="0">
                <a:solidFill>
                  <a:srgbClr val="006666"/>
                </a:solidFill>
              </a:rPr>
              <a:t>合作伙伴能够补充我们的价值主张吗？</a:t>
            </a:r>
            <a:endParaRPr lang="zh-CN" altLang="en-US" sz="1400" dirty="0">
              <a:solidFill>
                <a:srgbClr val="006666"/>
              </a:solidFill>
            </a:endParaRPr>
          </a:p>
        </p:txBody>
      </p:sp>
      <p:sp>
        <p:nvSpPr>
          <p:cNvPr id="7275" name="Text Box 107"/>
          <p:cNvSpPr txBox="1">
            <a:spLocks noChangeArrowheads="1"/>
          </p:cNvSpPr>
          <p:nvPr/>
        </p:nvSpPr>
        <p:spPr bwMode="auto">
          <a:xfrm>
            <a:off x="1827816" y="1268760"/>
            <a:ext cx="195209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buFont typeface="+mj-lt"/>
              <a:buAutoNum type="arabicPeriod"/>
            </a:pPr>
            <a:r>
              <a:rPr lang="zh-CN" altLang="en-US" sz="1400" dirty="0" smtClean="0">
                <a:solidFill>
                  <a:srgbClr val="006666"/>
                </a:solidFill>
              </a:rPr>
              <a:t>我们可以对某些关键业务实施标准化流程吗？</a:t>
            </a:r>
            <a:endParaRPr lang="en-US" altLang="zh-CN" sz="1400" dirty="0" smtClean="0">
              <a:solidFill>
                <a:srgbClr val="006666"/>
              </a:solidFill>
            </a:endParaRPr>
          </a:p>
          <a:p>
            <a:pPr marL="228600" indent="-228600">
              <a:buFont typeface="+mj-lt"/>
              <a:buAutoNum type="arabicPeriod"/>
            </a:pPr>
            <a:r>
              <a:rPr lang="zh-CN" altLang="en-US" sz="1400" dirty="0" smtClean="0">
                <a:solidFill>
                  <a:srgbClr val="006666"/>
                </a:solidFill>
              </a:rPr>
              <a:t>我们该如何从整体上提高效率？</a:t>
            </a:r>
            <a:endParaRPr lang="en-US" altLang="zh-CN" sz="1400" dirty="0" smtClean="0">
              <a:solidFill>
                <a:srgbClr val="006666"/>
              </a:solidFill>
            </a:endParaRPr>
          </a:p>
          <a:p>
            <a:pPr marL="228600" indent="-228600">
              <a:buFont typeface="+mj-lt"/>
              <a:buAutoNum type="arabicPeriod"/>
            </a:pPr>
            <a:r>
              <a:rPr lang="en-US" altLang="zh-CN" sz="1400" dirty="0" smtClean="0">
                <a:solidFill>
                  <a:srgbClr val="006666"/>
                </a:solidFill>
              </a:rPr>
              <a:t>IT</a:t>
            </a:r>
            <a:r>
              <a:rPr lang="zh-CN" altLang="en-US" sz="1400" dirty="0" smtClean="0">
                <a:solidFill>
                  <a:srgbClr val="006666"/>
                </a:solidFill>
              </a:rPr>
              <a:t>技术支持能够提高效率吗？</a:t>
            </a:r>
            <a:endParaRPr lang="zh-CN" altLang="en-US" sz="1400" dirty="0">
              <a:solidFill>
                <a:srgbClr val="006666"/>
              </a:solidFill>
            </a:endParaRPr>
          </a:p>
        </p:txBody>
      </p:sp>
      <p:sp>
        <p:nvSpPr>
          <p:cNvPr id="7276" name="Text Box 108"/>
          <p:cNvSpPr txBox="1">
            <a:spLocks noChangeArrowheads="1"/>
          </p:cNvSpPr>
          <p:nvPr/>
        </p:nvSpPr>
        <p:spPr bwMode="auto">
          <a:xfrm>
            <a:off x="179388" y="5517232"/>
            <a:ext cx="44053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smtClean="0">
                <a:solidFill>
                  <a:srgbClr val="006666"/>
                </a:solidFill>
              </a:rPr>
              <a:t>我们在哪个环节还能缩减成本？</a:t>
            </a:r>
            <a:endParaRPr lang="zh-CN" altLang="en-US" sz="2400" dirty="0">
              <a:solidFill>
                <a:srgbClr val="006666"/>
              </a:solidFill>
            </a:endParaRPr>
          </a:p>
        </p:txBody>
      </p:sp>
    </p:spTree>
    <p:extLst>
      <p:ext uri="{BB962C8B-B14F-4D97-AF65-F5344CB8AC3E}">
        <p14:creationId xmlns:p14="http://schemas.microsoft.com/office/powerpoint/2010/main" val="2199770121"/>
      </p:ext>
    </p:extLst>
  </p:cSld>
  <p:clrMapOvr>
    <a:masterClrMapping/>
  </p:clrMapOvr>
  <mc:AlternateContent xmlns:mc="http://schemas.openxmlformats.org/markup-compatibility/2006" xmlns:p14="http://schemas.microsoft.com/office/powerpoint/2010/main">
    <mc:Choice Requires="p14">
      <p:transition spd="slow" p14:dur="2000" advTm="1214"/>
    </mc:Choice>
    <mc:Fallback xmlns="">
      <p:transition spd="slow" advTm="121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pPr marL="571500" indent="-571500">
              <a:buFont typeface="Arial" pitchFamily="34" charset="0"/>
              <a:buChar char="•"/>
            </a:pPr>
            <a:r>
              <a:rPr lang="zh-CN" altLang="en-US" dirty="0" smtClean="0"/>
              <a:t>一些想法</a:t>
            </a:r>
            <a:r>
              <a:rPr lang="en-US" altLang="zh-CN" dirty="0"/>
              <a:t>……</a:t>
            </a:r>
            <a:r>
              <a:rPr lang="en-US" altLang="zh-CN" dirty="0" smtClean="0"/>
              <a:t/>
            </a:r>
            <a:br>
              <a:rPr lang="en-US" altLang="zh-CN" dirty="0" smtClean="0"/>
            </a:br>
            <a:endParaRPr lang="zh-CN" altLang="en-US" dirty="0"/>
          </a:p>
        </p:txBody>
      </p:sp>
      <p:sp>
        <p:nvSpPr>
          <p:cNvPr id="2" name="副标题 1"/>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85017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企业商业模式诊断</a:t>
            </a:r>
            <a:endParaRPr lang="en-US" altLang="zh-CN" dirty="0"/>
          </a:p>
        </p:txBody>
      </p:sp>
      <p:sp>
        <p:nvSpPr>
          <p:cNvPr id="7" name="文本占位符 6"/>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8513764"/>
      </p:ext>
    </p:extLst>
  </p:cSld>
  <p:clrMapOvr>
    <a:masterClrMapping/>
  </p:clrMapOvr>
  <mc:AlternateContent xmlns:mc="http://schemas.openxmlformats.org/markup-compatibility/2006" xmlns:p14="http://schemas.microsoft.com/office/powerpoint/2010/main">
    <mc:Choice Requires="p14">
      <p:transition spd="slow" p14:dur="2000" advTm="676"/>
    </mc:Choice>
    <mc:Fallback xmlns="">
      <p:transition spd="slow" advTm="67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化学反应</a:t>
            </a:r>
            <a:endParaRPr lang="zh-CN" altLang="en-US" dirty="0"/>
          </a:p>
        </p:txBody>
      </p:sp>
      <p:sp>
        <p:nvSpPr>
          <p:cNvPr id="4" name="矩形 3"/>
          <p:cNvSpPr/>
          <p:nvPr/>
        </p:nvSpPr>
        <p:spPr>
          <a:xfrm>
            <a:off x="2195735" y="3064314"/>
            <a:ext cx="2582758" cy="369332"/>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dirty="0" smtClean="0"/>
              <a:t>Bear</a:t>
            </a:r>
            <a:r>
              <a:rPr lang="zh-CN" altLang="en-US" dirty="0" smtClean="0"/>
              <a:t>的想法</a:t>
            </a:r>
            <a:r>
              <a:rPr lang="zh-CN" altLang="en-US" dirty="0"/>
              <a:t>：建立平台</a:t>
            </a:r>
            <a:r>
              <a:rPr lang="en-US" altLang="zh-CN" dirty="0"/>
              <a:t> </a:t>
            </a:r>
            <a:endParaRPr lang="zh-CN" altLang="en-US" dirty="0"/>
          </a:p>
        </p:txBody>
      </p:sp>
      <p:sp>
        <p:nvSpPr>
          <p:cNvPr id="5" name="矩形 4"/>
          <p:cNvSpPr/>
          <p:nvPr/>
        </p:nvSpPr>
        <p:spPr>
          <a:xfrm>
            <a:off x="2195735" y="4252446"/>
            <a:ext cx="4572000" cy="646331"/>
          </a:xfrm>
          <a:prstGeom prst="rect">
            <a:avLst/>
          </a:prstGeom>
          <a:gradFill flip="none" rotWithShape="1">
            <a:gsLst>
              <a:gs pos="0">
                <a:srgbClr val="3366CC">
                  <a:shade val="30000"/>
                  <a:satMod val="115000"/>
                </a:srgbClr>
              </a:gs>
              <a:gs pos="50000">
                <a:srgbClr val="3366CC">
                  <a:shade val="67500"/>
                  <a:satMod val="115000"/>
                </a:srgbClr>
              </a:gs>
              <a:gs pos="100000">
                <a:srgbClr val="3366CC">
                  <a:shade val="100000"/>
                  <a:satMod val="115000"/>
                </a:srgbClr>
              </a:gs>
            </a:gsLst>
            <a:path path="circle">
              <a:fillToRect l="50000" t="50000" r="50000" b="50000"/>
            </a:path>
            <a:tileRect/>
          </a:gradFill>
          <a:ln>
            <a:solidFill>
              <a:srgbClr val="002060"/>
            </a:solidFill>
          </a:ln>
        </p:spPr>
        <p:style>
          <a:lnRef idx="1">
            <a:schemeClr val="accent2"/>
          </a:lnRef>
          <a:fillRef idx="3">
            <a:schemeClr val="accent2"/>
          </a:fillRef>
          <a:effectRef idx="2">
            <a:schemeClr val="accent2"/>
          </a:effectRef>
          <a:fontRef idx="minor">
            <a:schemeClr val="lt1"/>
          </a:fontRef>
        </p:style>
        <p:txBody>
          <a:bodyPr>
            <a:spAutoFit/>
          </a:bodyPr>
          <a:lstStyle/>
          <a:p>
            <a:r>
              <a:rPr lang="zh-CN" altLang="en-US" dirty="0"/>
              <a:t>钟总的想法：</a:t>
            </a:r>
            <a:r>
              <a:rPr lang="en-US" altLang="zh-CN" dirty="0"/>
              <a:t>Ford</a:t>
            </a:r>
            <a:r>
              <a:rPr lang="zh-CN" altLang="en-US" dirty="0"/>
              <a:t>是敲门砖，敲开客户的门后建立</a:t>
            </a:r>
            <a:r>
              <a:rPr lang="en-US" altLang="zh-CN" dirty="0"/>
              <a:t>Dunsch</a:t>
            </a:r>
            <a:r>
              <a:rPr lang="zh-CN" altLang="en-US" dirty="0"/>
              <a:t>的基础。</a:t>
            </a:r>
            <a:endParaRPr lang="en-US" altLang="zh-CN" dirty="0"/>
          </a:p>
        </p:txBody>
      </p:sp>
      <p:sp>
        <p:nvSpPr>
          <p:cNvPr id="6" name="矩形 5"/>
          <p:cNvSpPr/>
          <p:nvPr/>
        </p:nvSpPr>
        <p:spPr>
          <a:xfrm>
            <a:off x="2195735" y="1876182"/>
            <a:ext cx="2852063"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zh-CN" altLang="en-US" dirty="0" smtClean="0"/>
              <a:t>公司的现状：</a:t>
            </a:r>
            <a:r>
              <a:rPr lang="en-US" altLang="zh-CN" dirty="0" smtClean="0"/>
              <a:t>OEM</a:t>
            </a:r>
            <a:r>
              <a:rPr lang="zh-CN" altLang="en-US" dirty="0" smtClean="0"/>
              <a:t>服务商</a:t>
            </a:r>
            <a:r>
              <a:rPr lang="en-US" altLang="zh-CN" dirty="0" smtClean="0"/>
              <a:t> </a:t>
            </a:r>
            <a:endParaRPr lang="zh-CN" altLang="en-US" dirty="0"/>
          </a:p>
        </p:txBody>
      </p:sp>
    </p:spTree>
    <p:extLst>
      <p:ext uri="{BB962C8B-B14F-4D97-AF65-F5344CB8AC3E}">
        <p14:creationId xmlns:p14="http://schemas.microsoft.com/office/powerpoint/2010/main" val="544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3.05556E-6 -2.96296E-6 L 3.05556E-6 0.35695 " pathEditMode="relative" rAng="0" ptsTypes="AA">
                                      <p:cBhvr>
                                        <p:cTn id="21" dur="2000" fill="hold"/>
                                        <p:tgtEl>
                                          <p:spTgt spid="6"/>
                                        </p:tgtEl>
                                        <p:attrNameLst>
                                          <p:attrName>ppt_x</p:attrName>
                                          <p:attrName>ppt_y</p:attrName>
                                        </p:attrNameLst>
                                      </p:cBhvr>
                                      <p:rCtr x="0" y="17847"/>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0 -1.11111E-6 L 0 0.20486 " pathEditMode="relative" rAng="0" ptsTypes="AA">
                                      <p:cBhvr>
                                        <p:cTn id="25" dur="2000" fill="hold"/>
                                        <p:tgtEl>
                                          <p:spTgt spid="4"/>
                                        </p:tgtEl>
                                        <p:attrNameLst>
                                          <p:attrName>ppt_x</p:attrName>
                                          <p:attrName>ppt_y</p:attrName>
                                        </p:attrNameLst>
                                      </p:cBhvr>
                                      <p:rCtr x="0" y="10231"/>
                                    </p:animMotion>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2"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grpId="2"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6" grpId="1" animBg="1"/>
      <p:bldP spid="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化学反应</a:t>
            </a:r>
            <a:endParaRPr lang="zh-CN" altLang="en-US" dirty="0"/>
          </a:p>
        </p:txBody>
      </p:sp>
      <p:sp>
        <p:nvSpPr>
          <p:cNvPr id="3" name="圆角矩形 2"/>
          <p:cNvSpPr/>
          <p:nvPr/>
        </p:nvSpPr>
        <p:spPr>
          <a:xfrm>
            <a:off x="2267744" y="2420888"/>
            <a:ext cx="4536504" cy="17281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4000" dirty="0" err="1" smtClean="0">
                <a:solidFill>
                  <a:schemeClr val="bg1"/>
                </a:solidFill>
              </a:rPr>
              <a:t>Dunsch</a:t>
            </a:r>
            <a:r>
              <a:rPr lang="en-US" altLang="zh-CN" sz="4000" dirty="0" smtClean="0">
                <a:solidFill>
                  <a:schemeClr val="bg1"/>
                </a:solidFill>
              </a:rPr>
              <a:t> Solution</a:t>
            </a:r>
            <a:endParaRPr lang="en-US" altLang="zh-CN" sz="4000" dirty="0">
              <a:solidFill>
                <a:schemeClr val="bg1"/>
              </a:solidFill>
            </a:endParaRPr>
          </a:p>
          <a:p>
            <a:pPr algn="ctr"/>
            <a:r>
              <a:rPr lang="zh-CN" altLang="en-US" sz="3600" dirty="0">
                <a:solidFill>
                  <a:schemeClr val="bg1"/>
                </a:solidFill>
              </a:rPr>
              <a:t>盾</a:t>
            </a:r>
            <a:r>
              <a:rPr lang="zh-CN" altLang="en-US" sz="3600" dirty="0" smtClean="0">
                <a:solidFill>
                  <a:schemeClr val="bg1"/>
                </a:solidFill>
              </a:rPr>
              <a:t>驰解决方案平台</a:t>
            </a:r>
            <a:endParaRPr lang="en-US" altLang="zh-CN" sz="3600" dirty="0" smtClean="0">
              <a:solidFill>
                <a:schemeClr val="bg1"/>
              </a:solidFill>
            </a:endParaRPr>
          </a:p>
        </p:txBody>
      </p:sp>
    </p:spTree>
    <p:extLst>
      <p:ext uri="{BB962C8B-B14F-4D97-AF65-F5344CB8AC3E}">
        <p14:creationId xmlns:p14="http://schemas.microsoft.com/office/powerpoint/2010/main" val="5337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DUNSCH SOLUTION</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846756252"/>
              </p:ext>
            </p:extLst>
          </p:nvPr>
        </p:nvGraphicFramePr>
        <p:xfrm>
          <a:off x="35496" y="548605"/>
          <a:ext cx="8569325"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右箭头 6"/>
          <p:cNvSpPr/>
          <p:nvPr/>
        </p:nvSpPr>
        <p:spPr>
          <a:xfrm>
            <a:off x="2987824"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右箭头 7"/>
          <p:cNvSpPr/>
          <p:nvPr/>
        </p:nvSpPr>
        <p:spPr>
          <a:xfrm>
            <a:off x="4400322"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右箭头 8"/>
          <p:cNvSpPr/>
          <p:nvPr/>
        </p:nvSpPr>
        <p:spPr>
          <a:xfrm>
            <a:off x="5840482"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 name="右箭头 9"/>
          <p:cNvSpPr/>
          <p:nvPr/>
        </p:nvSpPr>
        <p:spPr>
          <a:xfrm>
            <a:off x="725806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rot="10800000">
            <a:off x="4397605" y="2924944"/>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21" name="右箭头 20"/>
          <p:cNvSpPr/>
          <p:nvPr/>
        </p:nvSpPr>
        <p:spPr>
          <a:xfrm rot="10800000">
            <a:off x="3003395" y="2986665"/>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圆角右箭头 15"/>
          <p:cNvSpPr/>
          <p:nvPr/>
        </p:nvSpPr>
        <p:spPr>
          <a:xfrm>
            <a:off x="3707904" y="1412776"/>
            <a:ext cx="2160240" cy="504056"/>
          </a:xfrm>
          <a:prstGeom prst="bentArrow">
            <a:avLst>
              <a:gd name="adj1" fmla="val 25000"/>
              <a:gd name="adj2" fmla="val 2575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圆角右箭头 35"/>
          <p:cNvSpPr/>
          <p:nvPr/>
        </p:nvSpPr>
        <p:spPr>
          <a:xfrm rot="5400000">
            <a:off x="7051362" y="867802"/>
            <a:ext cx="605747" cy="178034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TextBox 17"/>
          <p:cNvSpPr txBox="1"/>
          <p:nvPr/>
        </p:nvSpPr>
        <p:spPr>
          <a:xfrm>
            <a:off x="7452320" y="4356328"/>
            <a:ext cx="1338828" cy="369332"/>
          </a:xfrm>
          <a:prstGeom prst="rect">
            <a:avLst/>
          </a:prstGeom>
          <a:noFill/>
        </p:spPr>
        <p:txBody>
          <a:bodyPr wrap="none" rtlCol="0">
            <a:spAutoFit/>
          </a:bodyPr>
          <a:lstStyle/>
          <a:p>
            <a:r>
              <a:rPr lang="zh-CN" altLang="en-US" dirty="0" smtClean="0">
                <a:latin typeface="黑体" pitchFamily="49" charset="-122"/>
                <a:ea typeface="黑体" pitchFamily="49" charset="-122"/>
              </a:rPr>
              <a:t>真正的客户</a:t>
            </a:r>
            <a:endParaRPr lang="zh-CN" altLang="en-US" dirty="0">
              <a:latin typeface="黑体" pitchFamily="49" charset="-122"/>
              <a:ea typeface="黑体" pitchFamily="49" charset="-122"/>
            </a:endParaRPr>
          </a:p>
        </p:txBody>
      </p:sp>
      <p:sp>
        <p:nvSpPr>
          <p:cNvPr id="37" name="圆角右箭头 36"/>
          <p:cNvSpPr/>
          <p:nvPr/>
        </p:nvSpPr>
        <p:spPr>
          <a:xfrm rot="5400000" flipH="1" flipV="1">
            <a:off x="5605879" y="3911468"/>
            <a:ext cx="672130" cy="168071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圆角右箭头 37"/>
          <p:cNvSpPr/>
          <p:nvPr/>
        </p:nvSpPr>
        <p:spPr>
          <a:xfrm flipH="1" flipV="1">
            <a:off x="7212238" y="4415761"/>
            <a:ext cx="1032170" cy="796144"/>
          </a:xfrm>
          <a:prstGeom prst="bentArrow">
            <a:avLst>
              <a:gd name="adj1" fmla="val 25000"/>
              <a:gd name="adj2" fmla="val 2595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22"/>
          <p:cNvSpPr txBox="1"/>
          <p:nvPr/>
        </p:nvSpPr>
        <p:spPr>
          <a:xfrm>
            <a:off x="3606279" y="5077633"/>
            <a:ext cx="461665" cy="1015663"/>
          </a:xfrm>
          <a:prstGeom prst="rect">
            <a:avLst/>
          </a:prstGeom>
          <a:noFill/>
        </p:spPr>
        <p:txBody>
          <a:bodyPr vert="eaVert" wrap="none" rtlCol="0">
            <a:spAutoFit/>
          </a:bodyPr>
          <a:lstStyle/>
          <a:p>
            <a:r>
              <a:rPr lang="zh-CN" altLang="en-US" dirty="0" smtClean="0"/>
              <a:t>战略控制</a:t>
            </a:r>
            <a:endParaRPr lang="zh-CN" altLang="en-US" dirty="0"/>
          </a:p>
        </p:txBody>
      </p:sp>
      <p:grpSp>
        <p:nvGrpSpPr>
          <p:cNvPr id="25" name="组合 24"/>
          <p:cNvGrpSpPr/>
          <p:nvPr/>
        </p:nvGrpSpPr>
        <p:grpSpPr>
          <a:xfrm>
            <a:off x="4211960" y="5385948"/>
            <a:ext cx="4270146" cy="525659"/>
            <a:chOff x="4211960" y="5385948"/>
            <a:chExt cx="4270146" cy="525659"/>
          </a:xfrm>
        </p:grpSpPr>
        <p:sp>
          <p:nvSpPr>
            <p:cNvPr id="22" name="右箭头 21"/>
            <p:cNvSpPr/>
            <p:nvPr/>
          </p:nvSpPr>
          <p:spPr>
            <a:xfrm>
              <a:off x="4211960" y="5385948"/>
              <a:ext cx="427014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5436096" y="5542275"/>
              <a:ext cx="1569660" cy="369332"/>
            </a:xfrm>
            <a:prstGeom prst="rect">
              <a:avLst/>
            </a:prstGeom>
            <a:noFill/>
          </p:spPr>
          <p:txBody>
            <a:bodyPr wrap="none" rtlCol="0">
              <a:spAutoFit/>
            </a:bodyPr>
            <a:lstStyle/>
            <a:p>
              <a:r>
                <a:rPr lang="zh-CN" altLang="en-US" dirty="0" smtClean="0"/>
                <a:t>对下游的控制</a:t>
              </a:r>
              <a:endParaRPr lang="zh-CN" altLang="en-US" dirty="0"/>
            </a:p>
          </p:txBody>
        </p:sp>
      </p:grpSp>
      <p:cxnSp>
        <p:nvCxnSpPr>
          <p:cNvPr id="28" name="曲线连接符 27"/>
          <p:cNvCxnSpPr/>
          <p:nvPr/>
        </p:nvCxnSpPr>
        <p:spPr>
          <a:xfrm rot="10800000">
            <a:off x="1979712" y="1916832"/>
            <a:ext cx="1314432" cy="504056"/>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曲线连接符 38"/>
          <p:cNvCxnSpPr/>
          <p:nvPr/>
        </p:nvCxnSpPr>
        <p:spPr>
          <a:xfrm rot="10800000" flipV="1">
            <a:off x="2051721" y="4005064"/>
            <a:ext cx="1226853" cy="648072"/>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2" name="组合 41"/>
          <p:cNvGrpSpPr/>
          <p:nvPr/>
        </p:nvGrpSpPr>
        <p:grpSpPr>
          <a:xfrm>
            <a:off x="5337350" y="1177574"/>
            <a:ext cx="1587761" cy="601567"/>
            <a:chOff x="5383259" y="671753"/>
            <a:chExt cx="1587761" cy="601567"/>
          </a:xfrm>
        </p:grpSpPr>
        <p:sp>
          <p:nvSpPr>
            <p:cNvPr id="41" name="椭圆 40"/>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2050" name="Picture 2" descr="C:\Users\dell\Desktop\ford\for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曲线连接符 43"/>
          <p:cNvCxnSpPr/>
          <p:nvPr/>
        </p:nvCxnSpPr>
        <p:spPr>
          <a:xfrm rot="10800000" flipV="1">
            <a:off x="1907704" y="2924943"/>
            <a:ext cx="1386440" cy="61721"/>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曲线连接符 45"/>
          <p:cNvCxnSpPr/>
          <p:nvPr/>
        </p:nvCxnSpPr>
        <p:spPr>
          <a:xfrm rot="10800000" flipV="1">
            <a:off x="2557135" y="3653212"/>
            <a:ext cx="737009" cy="72008"/>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9" name="组合 48"/>
          <p:cNvGrpSpPr/>
          <p:nvPr/>
        </p:nvGrpSpPr>
        <p:grpSpPr>
          <a:xfrm>
            <a:off x="899592" y="5373426"/>
            <a:ext cx="2675766" cy="513138"/>
            <a:chOff x="899592" y="5373426"/>
            <a:chExt cx="2675766" cy="513138"/>
          </a:xfrm>
        </p:grpSpPr>
        <p:sp>
          <p:nvSpPr>
            <p:cNvPr id="47" name="左箭头 46"/>
            <p:cNvSpPr/>
            <p:nvPr/>
          </p:nvSpPr>
          <p:spPr>
            <a:xfrm>
              <a:off x="899592" y="5373426"/>
              <a:ext cx="2609217" cy="2410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1082368" y="5517232"/>
              <a:ext cx="2492990" cy="369332"/>
            </a:xfrm>
            <a:prstGeom prst="rect">
              <a:avLst/>
            </a:prstGeom>
            <a:noFill/>
          </p:spPr>
          <p:txBody>
            <a:bodyPr wrap="none" rtlCol="0">
              <a:spAutoFit/>
            </a:bodyPr>
            <a:lstStyle/>
            <a:p>
              <a:r>
                <a:rPr lang="zh-CN" altLang="en-US" dirty="0" smtClean="0"/>
                <a:t>对上游企业的资源整合</a:t>
              </a:r>
              <a:endParaRPr lang="zh-CN" altLang="en-US" dirty="0"/>
            </a:p>
          </p:txBody>
        </p:sp>
      </p:grpSp>
      <p:grpSp>
        <p:nvGrpSpPr>
          <p:cNvPr id="54" name="组合 53"/>
          <p:cNvGrpSpPr/>
          <p:nvPr/>
        </p:nvGrpSpPr>
        <p:grpSpPr>
          <a:xfrm>
            <a:off x="2162016" y="1543505"/>
            <a:ext cx="1132128" cy="428938"/>
            <a:chOff x="5383259" y="671753"/>
            <a:chExt cx="1587761" cy="601567"/>
          </a:xfrm>
        </p:grpSpPr>
        <p:sp>
          <p:nvSpPr>
            <p:cNvPr id="55" name="椭圆 54"/>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56" name="Picture 2" descr="C:\Users\dell\Desktop\ford\for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组合 65"/>
          <p:cNvGrpSpPr/>
          <p:nvPr/>
        </p:nvGrpSpPr>
        <p:grpSpPr>
          <a:xfrm>
            <a:off x="2001070" y="2420889"/>
            <a:ext cx="1132128" cy="428938"/>
            <a:chOff x="5383259" y="671753"/>
            <a:chExt cx="1587761" cy="601567"/>
          </a:xfrm>
        </p:grpSpPr>
        <p:sp>
          <p:nvSpPr>
            <p:cNvPr id="67" name="椭圆 66"/>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68" name="Picture 2" descr="C:\Users\dell\Desktop\ford\for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组合 68"/>
          <p:cNvGrpSpPr/>
          <p:nvPr/>
        </p:nvGrpSpPr>
        <p:grpSpPr>
          <a:xfrm>
            <a:off x="2099083" y="3228094"/>
            <a:ext cx="1132128" cy="428938"/>
            <a:chOff x="5383259" y="671753"/>
            <a:chExt cx="1587761" cy="601567"/>
          </a:xfrm>
        </p:grpSpPr>
        <p:sp>
          <p:nvSpPr>
            <p:cNvPr id="70" name="椭圆 69"/>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71" name="Picture 2" descr="C:\Users\dell\Desktop\ford\for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组合 71"/>
          <p:cNvGrpSpPr/>
          <p:nvPr/>
        </p:nvGrpSpPr>
        <p:grpSpPr>
          <a:xfrm>
            <a:off x="2034859" y="3888350"/>
            <a:ext cx="1132128" cy="428938"/>
            <a:chOff x="5383259" y="671753"/>
            <a:chExt cx="1587761" cy="601567"/>
          </a:xfrm>
        </p:grpSpPr>
        <p:sp>
          <p:nvSpPr>
            <p:cNvPr id="73" name="椭圆 72"/>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74" name="Picture 2" descr="C:\Users\dell\Desktop\ford\for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9" name="组合 2048"/>
          <p:cNvGrpSpPr/>
          <p:nvPr/>
        </p:nvGrpSpPr>
        <p:grpSpPr>
          <a:xfrm>
            <a:off x="683568" y="971436"/>
            <a:ext cx="3797300" cy="4090432"/>
            <a:chOff x="683568" y="971436"/>
            <a:chExt cx="3797300" cy="4090432"/>
          </a:xfrm>
        </p:grpSpPr>
        <p:pic>
          <p:nvPicPr>
            <p:cNvPr id="2052" name="Picture 4" descr="C:\Users\dell\Desktop\ford\框.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68" y="1340768"/>
              <a:ext cx="3797300" cy="3721100"/>
            </a:xfrm>
            <a:prstGeom prst="rect">
              <a:avLst/>
            </a:prstGeom>
            <a:noFill/>
            <a:extLst>
              <a:ext uri="{909E8E84-426E-40DD-AFC4-6F175D3DCCD1}">
                <a14:hiddenFill xmlns:a14="http://schemas.microsoft.com/office/drawing/2010/main">
                  <a:solidFill>
                    <a:srgbClr val="FFFFFF"/>
                  </a:solidFill>
                </a14:hiddenFill>
              </a:ext>
            </a:extLst>
          </p:spPr>
        </p:pic>
        <p:sp>
          <p:nvSpPr>
            <p:cNvPr id="2048" name="TextBox 2047"/>
            <p:cNvSpPr txBox="1"/>
            <p:nvPr/>
          </p:nvSpPr>
          <p:spPr>
            <a:xfrm>
              <a:off x="1475656" y="971436"/>
              <a:ext cx="1107996" cy="369332"/>
            </a:xfrm>
            <a:prstGeom prst="rect">
              <a:avLst/>
            </a:prstGeom>
            <a:noFill/>
          </p:spPr>
          <p:txBody>
            <a:bodyPr wrap="none" rtlCol="0">
              <a:spAutoFit/>
            </a:bodyPr>
            <a:lstStyle/>
            <a:p>
              <a:r>
                <a:rPr lang="zh-CN" altLang="en-US" dirty="0" smtClean="0">
                  <a:latin typeface="黑体" pitchFamily="49" charset="-122"/>
                  <a:ea typeface="黑体" pitchFamily="49" charset="-122"/>
                </a:rPr>
                <a:t>产业联盟</a:t>
              </a:r>
              <a:endParaRPr lang="zh-CN" altLang="en-US" dirty="0">
                <a:latin typeface="黑体" pitchFamily="49" charset="-122"/>
                <a:ea typeface="黑体" pitchFamily="49" charset="-122"/>
              </a:endParaRPr>
            </a:p>
          </p:txBody>
        </p:sp>
      </p:grpSp>
      <p:sp>
        <p:nvSpPr>
          <p:cNvPr id="2054" name="左箭头 2053"/>
          <p:cNvSpPr/>
          <p:nvPr/>
        </p:nvSpPr>
        <p:spPr>
          <a:xfrm rot="5400000">
            <a:off x="3562068" y="1043556"/>
            <a:ext cx="389382" cy="3857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左箭头 84"/>
          <p:cNvSpPr/>
          <p:nvPr/>
        </p:nvSpPr>
        <p:spPr>
          <a:xfrm rot="16200000">
            <a:off x="3652843" y="4481598"/>
            <a:ext cx="389382" cy="3857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5" name="TextBox 2054"/>
          <p:cNvSpPr txBox="1"/>
          <p:nvPr/>
        </p:nvSpPr>
        <p:spPr>
          <a:xfrm>
            <a:off x="3247980" y="672404"/>
            <a:ext cx="1107996" cy="369332"/>
          </a:xfrm>
          <a:prstGeom prst="rect">
            <a:avLst/>
          </a:prstGeom>
          <a:noFill/>
        </p:spPr>
        <p:txBody>
          <a:bodyPr wrap="none" rtlCol="0">
            <a:spAutoFit/>
          </a:bodyPr>
          <a:lstStyle/>
          <a:p>
            <a:r>
              <a:rPr lang="zh-CN" altLang="en-US" dirty="0" smtClean="0">
                <a:latin typeface="黑体" pitchFamily="49" charset="-122"/>
                <a:ea typeface="黑体" pitchFamily="49" charset="-122"/>
              </a:rPr>
              <a:t>纵向拓展</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30372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4"/>
                                        </p:tgtEl>
                                      </p:cBhvr>
                                    </p:animEffect>
                                    <p:set>
                                      <p:cBhvr>
                                        <p:cTn id="72" dur="1" fill="hold">
                                          <p:stCondLst>
                                            <p:cond delay="499"/>
                                          </p:stCondLst>
                                        </p:cTn>
                                        <p:tgtEl>
                                          <p:spTgt spid="5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66"/>
                                        </p:tgtEl>
                                      </p:cBhvr>
                                    </p:animEffect>
                                    <p:set>
                                      <p:cBhvr>
                                        <p:cTn id="82" dur="1" fill="hold">
                                          <p:stCondLst>
                                            <p:cond delay="499"/>
                                          </p:stCondLst>
                                        </p:cTn>
                                        <p:tgtEl>
                                          <p:spTgt spid="6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69"/>
                                        </p:tgtEl>
                                      </p:cBhvr>
                                    </p:animEffect>
                                    <p:set>
                                      <p:cBhvr>
                                        <p:cTn id="92" dur="1" fill="hold">
                                          <p:stCondLst>
                                            <p:cond delay="499"/>
                                          </p:stCondLst>
                                        </p:cTn>
                                        <p:tgtEl>
                                          <p:spTgt spid="69"/>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72"/>
                                        </p:tgtEl>
                                      </p:cBhvr>
                                    </p:animEffect>
                                    <p:set>
                                      <p:cBhvr>
                                        <p:cTn id="102" dur="1" fill="hold">
                                          <p:stCondLst>
                                            <p:cond delay="499"/>
                                          </p:stCondLst>
                                        </p:cTn>
                                        <p:tgtEl>
                                          <p:spTgt spid="7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28"/>
                                        </p:tgtEl>
                                      </p:cBhvr>
                                    </p:animEffect>
                                    <p:set>
                                      <p:cBhvr>
                                        <p:cTn id="107" dur="1" fill="hold">
                                          <p:stCondLst>
                                            <p:cond delay="499"/>
                                          </p:stCondLst>
                                        </p:cTn>
                                        <p:tgtEl>
                                          <p:spTgt spid="28"/>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44"/>
                                        </p:tgtEl>
                                      </p:cBhvr>
                                    </p:animEffect>
                                    <p:set>
                                      <p:cBhvr>
                                        <p:cTn id="110" dur="1" fill="hold">
                                          <p:stCondLst>
                                            <p:cond delay="499"/>
                                          </p:stCondLst>
                                        </p:cTn>
                                        <p:tgtEl>
                                          <p:spTgt spid="44"/>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6"/>
                                        </p:tgtEl>
                                      </p:cBhvr>
                                    </p:animEffect>
                                    <p:set>
                                      <p:cBhvr>
                                        <p:cTn id="113" dur="1" fill="hold">
                                          <p:stCondLst>
                                            <p:cond delay="499"/>
                                          </p:stCondLst>
                                        </p:cTn>
                                        <p:tgtEl>
                                          <p:spTgt spid="46"/>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39"/>
                                        </p:tgtEl>
                                      </p:cBhvr>
                                    </p:animEffect>
                                    <p:set>
                                      <p:cBhvr>
                                        <p:cTn id="116" dur="1" fill="hold">
                                          <p:stCondLst>
                                            <p:cond delay="499"/>
                                          </p:stCondLst>
                                        </p:cTn>
                                        <p:tgtEl>
                                          <p:spTgt spid="39"/>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049"/>
                                        </p:tgtEl>
                                        <p:attrNameLst>
                                          <p:attrName>style.visibility</p:attrName>
                                        </p:attrNameLst>
                                      </p:cBhvr>
                                      <p:to>
                                        <p:strVal val="visible"/>
                                      </p:to>
                                    </p:set>
                                    <p:animEffect transition="in" filter="fade">
                                      <p:cBhvr>
                                        <p:cTn id="121" dur="500"/>
                                        <p:tgtEl>
                                          <p:spTgt spid="2049"/>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85"/>
                                        </p:tgtEl>
                                        <p:attrNameLst>
                                          <p:attrName>style.visibility</p:attrName>
                                        </p:attrNameLst>
                                      </p:cBhvr>
                                      <p:to>
                                        <p:strVal val="visible"/>
                                      </p:to>
                                    </p:set>
                                    <p:anim calcmode="lin" valueType="num">
                                      <p:cBhvr>
                                        <p:cTn id="131" dur="500" fill="hold"/>
                                        <p:tgtEl>
                                          <p:spTgt spid="85"/>
                                        </p:tgtEl>
                                        <p:attrNameLst>
                                          <p:attrName>ppt_w</p:attrName>
                                        </p:attrNameLst>
                                      </p:cBhvr>
                                      <p:tavLst>
                                        <p:tav tm="0">
                                          <p:val>
                                            <p:fltVal val="0"/>
                                          </p:val>
                                        </p:tav>
                                        <p:tav tm="100000">
                                          <p:val>
                                            <p:strVal val="#ppt_w"/>
                                          </p:val>
                                        </p:tav>
                                      </p:tavLst>
                                    </p:anim>
                                    <p:anim calcmode="lin" valueType="num">
                                      <p:cBhvr>
                                        <p:cTn id="132" dur="500" fill="hold"/>
                                        <p:tgtEl>
                                          <p:spTgt spid="85"/>
                                        </p:tgtEl>
                                        <p:attrNameLst>
                                          <p:attrName>ppt_h</p:attrName>
                                        </p:attrNameLst>
                                      </p:cBhvr>
                                      <p:tavLst>
                                        <p:tav tm="0">
                                          <p:val>
                                            <p:fltVal val="0"/>
                                          </p:val>
                                        </p:tav>
                                        <p:tav tm="100000">
                                          <p:val>
                                            <p:strVal val="#ppt_h"/>
                                          </p:val>
                                        </p:tav>
                                      </p:tavLst>
                                    </p:anim>
                                    <p:animEffect transition="in" filter="fade">
                                      <p:cBhvr>
                                        <p:cTn id="133" dur="500"/>
                                        <p:tgtEl>
                                          <p:spTgt spid="85"/>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2054"/>
                                        </p:tgtEl>
                                        <p:attrNameLst>
                                          <p:attrName>style.visibility</p:attrName>
                                        </p:attrNameLst>
                                      </p:cBhvr>
                                      <p:to>
                                        <p:strVal val="visible"/>
                                      </p:to>
                                    </p:set>
                                    <p:anim calcmode="lin" valueType="num">
                                      <p:cBhvr>
                                        <p:cTn id="136" dur="500" fill="hold"/>
                                        <p:tgtEl>
                                          <p:spTgt spid="2054"/>
                                        </p:tgtEl>
                                        <p:attrNameLst>
                                          <p:attrName>ppt_w</p:attrName>
                                        </p:attrNameLst>
                                      </p:cBhvr>
                                      <p:tavLst>
                                        <p:tav tm="0">
                                          <p:val>
                                            <p:fltVal val="0"/>
                                          </p:val>
                                        </p:tav>
                                        <p:tav tm="100000">
                                          <p:val>
                                            <p:strVal val="#ppt_w"/>
                                          </p:val>
                                        </p:tav>
                                      </p:tavLst>
                                    </p:anim>
                                    <p:anim calcmode="lin" valueType="num">
                                      <p:cBhvr>
                                        <p:cTn id="137" dur="500" fill="hold"/>
                                        <p:tgtEl>
                                          <p:spTgt spid="2054"/>
                                        </p:tgtEl>
                                        <p:attrNameLst>
                                          <p:attrName>ppt_h</p:attrName>
                                        </p:attrNameLst>
                                      </p:cBhvr>
                                      <p:tavLst>
                                        <p:tav tm="0">
                                          <p:val>
                                            <p:fltVal val="0"/>
                                          </p:val>
                                        </p:tav>
                                        <p:tav tm="100000">
                                          <p:val>
                                            <p:strVal val="#ppt_h"/>
                                          </p:val>
                                        </p:tav>
                                      </p:tavLst>
                                    </p:anim>
                                    <p:animEffect transition="in" filter="fade">
                                      <p:cBhvr>
                                        <p:cTn id="138" dur="500"/>
                                        <p:tgtEl>
                                          <p:spTgt spid="205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2055"/>
                                        </p:tgtEl>
                                        <p:attrNameLst>
                                          <p:attrName>style.visibility</p:attrName>
                                        </p:attrNameLst>
                                      </p:cBhvr>
                                      <p:to>
                                        <p:strVal val="visible"/>
                                      </p:to>
                                    </p:set>
                                    <p:animEffect transition="in" filter="fade">
                                      <p:cBhvr>
                                        <p:cTn id="143"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6" grpId="0" animBg="1"/>
      <p:bldP spid="18" grpId="0"/>
      <p:bldP spid="18" grpId="1"/>
      <p:bldP spid="37" grpId="0" animBg="1"/>
      <p:bldP spid="38" grpId="0" animBg="1"/>
      <p:bldP spid="2054" grpId="0" animBg="1"/>
      <p:bldP spid="85" grpId="0" animBg="1"/>
      <p:bldP spid="20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DUNSCH SOLUTION</a:t>
            </a:r>
            <a:endParaRPr lang="zh-CN" altLang="en-US" dirty="0"/>
          </a:p>
        </p:txBody>
      </p:sp>
      <p:sp>
        <p:nvSpPr>
          <p:cNvPr id="6" name="内容占位符 5"/>
          <p:cNvSpPr>
            <a:spLocks noGrp="1"/>
          </p:cNvSpPr>
          <p:nvPr>
            <p:ph idx="1"/>
          </p:nvPr>
        </p:nvSpPr>
        <p:spPr/>
        <p:txBody>
          <a:bodyPr/>
          <a:lstStyle/>
          <a:p>
            <a:r>
              <a:rPr lang="zh-CN" altLang="en-US" dirty="0"/>
              <a:t>盾驰</a:t>
            </a:r>
            <a:r>
              <a:rPr lang="zh-CN" altLang="en-US" dirty="0" smtClean="0"/>
              <a:t>的新定位：</a:t>
            </a:r>
            <a:r>
              <a:rPr lang="en-US" altLang="zh-CN" dirty="0" smtClean="0"/>
              <a:t>		</a:t>
            </a:r>
          </a:p>
          <a:p>
            <a:pPr lvl="1"/>
            <a:r>
              <a:rPr lang="zh-CN" altLang="en-US" dirty="0" smtClean="0"/>
              <a:t>盾驰产业链的整合者</a:t>
            </a:r>
            <a:endParaRPr lang="en-US" altLang="zh-CN" dirty="0" smtClean="0"/>
          </a:p>
          <a:p>
            <a:pPr lvl="1"/>
            <a:r>
              <a:rPr lang="en-US" altLang="zh-CN" dirty="0" smtClean="0"/>
              <a:t>  </a:t>
            </a:r>
            <a:r>
              <a:rPr lang="zh-CN" altLang="en-US" dirty="0" smtClean="0"/>
              <a:t>提供基于整条产业链的解决方案</a:t>
            </a:r>
            <a:endParaRPr lang="en-US" altLang="zh-CN" dirty="0"/>
          </a:p>
          <a:p>
            <a:r>
              <a:rPr lang="en-US" altLang="zh-CN" dirty="0" smtClean="0"/>
              <a:t>Ford</a:t>
            </a:r>
            <a:r>
              <a:rPr lang="zh-CN" altLang="en-US" dirty="0" smtClean="0"/>
              <a:t>的定位：在盾驰解决方案下的标杆品牌；</a:t>
            </a:r>
            <a:endParaRPr lang="en-US" altLang="zh-CN" dirty="0" smtClean="0"/>
          </a:p>
          <a:p>
            <a:r>
              <a:rPr lang="zh-CN" altLang="en-US" dirty="0" smtClean="0"/>
              <a:t>与合作品牌的关系：</a:t>
            </a:r>
            <a:endParaRPr lang="en-US" altLang="zh-CN" dirty="0"/>
          </a:p>
          <a:p>
            <a:pPr lvl="1"/>
            <a:r>
              <a:rPr lang="zh-CN" altLang="en-US" dirty="0" smtClean="0"/>
              <a:t>合作伙伴加盟到盾驰解决方案的平台下，解决卖什么、怎么卖的问题；</a:t>
            </a:r>
            <a:endParaRPr lang="en-US" altLang="zh-CN" dirty="0" smtClean="0"/>
          </a:p>
          <a:p>
            <a:endParaRPr lang="en-US" altLang="zh-CN"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7" y="4624660"/>
            <a:ext cx="4902379" cy="18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21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1000"/>
                                        <p:tgtEl>
                                          <p:spTgt spid="3074"/>
                                        </p:tgtEl>
                                      </p:cBhvr>
                                    </p:animEffect>
                                    <p:anim calcmode="lin" valueType="num">
                                      <p:cBhvr>
                                        <p:cTn id="38" dur="1000" fill="hold"/>
                                        <p:tgtEl>
                                          <p:spTgt spid="3074"/>
                                        </p:tgtEl>
                                        <p:attrNameLst>
                                          <p:attrName>ppt_x</p:attrName>
                                        </p:attrNameLst>
                                      </p:cBhvr>
                                      <p:tavLst>
                                        <p:tav tm="0">
                                          <p:val>
                                            <p:strVal val="#ppt_x"/>
                                          </p:val>
                                        </p:tav>
                                        <p:tav tm="100000">
                                          <p:val>
                                            <p:strVal val="#ppt_x"/>
                                          </p:val>
                                        </p:tav>
                                      </p:tavLst>
                                    </p:anim>
                                    <p:anim calcmode="lin" valueType="num">
                                      <p:cBhvr>
                                        <p:cTn id="3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流程图</a:t>
            </a:r>
            <a:endParaRPr lang="zh-CN" altLang="en-US" dirty="0"/>
          </a:p>
        </p:txBody>
      </p:sp>
      <p:sp>
        <p:nvSpPr>
          <p:cNvPr id="6" name="右箭头 5"/>
          <p:cNvSpPr/>
          <p:nvPr/>
        </p:nvSpPr>
        <p:spPr>
          <a:xfrm>
            <a:off x="1060087" y="1484784"/>
            <a:ext cx="704030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FORD</a:t>
            </a:r>
            <a:endParaRPr lang="zh-CN" altLang="en-US" dirty="0"/>
          </a:p>
        </p:txBody>
      </p:sp>
      <p:sp>
        <p:nvSpPr>
          <p:cNvPr id="8" name="圆角矩形 7"/>
          <p:cNvSpPr/>
          <p:nvPr/>
        </p:nvSpPr>
        <p:spPr>
          <a:xfrm>
            <a:off x="395536" y="1268760"/>
            <a:ext cx="524181" cy="3528392"/>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2400" dirty="0"/>
              <a:t>盾</a:t>
            </a:r>
            <a:r>
              <a:rPr lang="zh-CN" altLang="en-US" sz="2400" dirty="0" smtClean="0"/>
              <a:t>驰解决方案平台</a:t>
            </a:r>
            <a:endParaRPr lang="zh-CN" altLang="en-US" sz="2400" dirty="0"/>
          </a:p>
        </p:txBody>
      </p:sp>
      <p:sp>
        <p:nvSpPr>
          <p:cNvPr id="17" name="圆角矩形 16"/>
          <p:cNvSpPr/>
          <p:nvPr/>
        </p:nvSpPr>
        <p:spPr>
          <a:xfrm>
            <a:off x="8316416" y="1430778"/>
            <a:ext cx="648672" cy="3204356"/>
          </a:xfrm>
          <a:prstGeom prst="roundRect">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zh-CN" altLang="en-US" sz="2400" dirty="0" smtClean="0"/>
              <a:t>消费者</a:t>
            </a:r>
            <a:endParaRPr lang="zh-CN" altLang="en-US" sz="2400" dirty="0"/>
          </a:p>
        </p:txBody>
      </p:sp>
      <p:sp>
        <p:nvSpPr>
          <p:cNvPr id="18" name="右箭头 17"/>
          <p:cNvSpPr/>
          <p:nvPr/>
        </p:nvSpPr>
        <p:spPr>
          <a:xfrm>
            <a:off x="1060087"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19" name="右箭头 18"/>
          <p:cNvSpPr/>
          <p:nvPr/>
        </p:nvSpPr>
        <p:spPr>
          <a:xfrm>
            <a:off x="2241312"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20" name="右箭头 19"/>
          <p:cNvSpPr/>
          <p:nvPr/>
        </p:nvSpPr>
        <p:spPr>
          <a:xfrm>
            <a:off x="3392514"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21" name="右箭头 20"/>
          <p:cNvSpPr/>
          <p:nvPr/>
        </p:nvSpPr>
        <p:spPr>
          <a:xfrm>
            <a:off x="4516471"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22" name="右箭头 21"/>
          <p:cNvSpPr/>
          <p:nvPr/>
        </p:nvSpPr>
        <p:spPr>
          <a:xfrm>
            <a:off x="5668599"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23" name="右箭头 22"/>
          <p:cNvSpPr/>
          <p:nvPr/>
        </p:nvSpPr>
        <p:spPr>
          <a:xfrm>
            <a:off x="6804248"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sp>
        <p:nvSpPr>
          <p:cNvPr id="24" name="右箭头 23"/>
          <p:cNvSpPr/>
          <p:nvPr/>
        </p:nvSpPr>
        <p:spPr>
          <a:xfrm>
            <a:off x="7924007" y="2142819"/>
            <a:ext cx="199545" cy="385544"/>
          </a:xfrm>
          <a:prstGeom prst="rightArrow">
            <a:avLst/>
          </a:prstGeom>
          <a:solidFill>
            <a:srgbClr val="3366CC"/>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p>
        </p:txBody>
      </p:sp>
      <p:grpSp>
        <p:nvGrpSpPr>
          <p:cNvPr id="43" name="组合 42"/>
          <p:cNvGrpSpPr/>
          <p:nvPr/>
        </p:nvGrpSpPr>
        <p:grpSpPr>
          <a:xfrm>
            <a:off x="1269048" y="1985026"/>
            <a:ext cx="919963" cy="1436141"/>
            <a:chOff x="1269048" y="2345066"/>
            <a:chExt cx="919963" cy="1436141"/>
          </a:xfrm>
        </p:grpSpPr>
        <p:sp>
          <p:nvSpPr>
            <p:cNvPr id="10" name="圆角矩形 9"/>
            <p:cNvSpPr/>
            <p:nvPr/>
          </p:nvSpPr>
          <p:spPr>
            <a:xfrm>
              <a:off x="1304790" y="2345066"/>
              <a:ext cx="884221" cy="70113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smtClean="0"/>
                <a:t>上游合作联盟</a:t>
              </a:r>
              <a:endParaRPr lang="zh-CN" altLang="en-US" sz="1600" dirty="0"/>
            </a:p>
          </p:txBody>
        </p:sp>
        <p:sp>
          <p:nvSpPr>
            <p:cNvPr id="25" name="TextBox 24"/>
            <p:cNvSpPr txBox="1"/>
            <p:nvPr/>
          </p:nvSpPr>
          <p:spPr>
            <a:xfrm>
              <a:off x="1269048" y="3134876"/>
              <a:ext cx="854680" cy="646331"/>
            </a:xfrm>
            <a:prstGeom prst="rect">
              <a:avLst/>
            </a:prstGeom>
            <a:noFill/>
          </p:spPr>
          <p:txBody>
            <a:bodyPr wrap="square" rtlCol="0">
              <a:spAutoFit/>
            </a:bodyPr>
            <a:lstStyle/>
            <a:p>
              <a:r>
                <a:rPr lang="zh-CN" altLang="en-US" sz="1200" dirty="0" smtClean="0"/>
                <a:t>协议、控股、交换股权</a:t>
              </a:r>
              <a:r>
                <a:rPr lang="en-US" altLang="zh-CN" sz="1200" dirty="0"/>
                <a:t>……</a:t>
              </a:r>
              <a:endParaRPr lang="zh-CN" altLang="en-US" sz="1200" dirty="0"/>
            </a:p>
          </p:txBody>
        </p:sp>
      </p:grpSp>
      <p:grpSp>
        <p:nvGrpSpPr>
          <p:cNvPr id="44" name="组合 43"/>
          <p:cNvGrpSpPr/>
          <p:nvPr/>
        </p:nvGrpSpPr>
        <p:grpSpPr>
          <a:xfrm>
            <a:off x="2468372" y="1984843"/>
            <a:ext cx="864096" cy="1628610"/>
            <a:chOff x="2468372" y="2344883"/>
            <a:chExt cx="864096" cy="1628610"/>
          </a:xfrm>
        </p:grpSpPr>
        <p:sp>
          <p:nvSpPr>
            <p:cNvPr id="12" name="圆角矩形 11"/>
            <p:cNvSpPr/>
            <p:nvPr/>
          </p:nvSpPr>
          <p:spPr>
            <a:xfrm>
              <a:off x="2469718" y="2344883"/>
              <a:ext cx="862750" cy="70149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a:t>合作</a:t>
              </a:r>
              <a:r>
                <a:rPr lang="zh-CN" altLang="en-US" sz="1600" dirty="0" smtClean="0"/>
                <a:t>平台解决方案</a:t>
              </a:r>
              <a:endParaRPr lang="zh-CN" altLang="en-US" sz="1600" dirty="0"/>
            </a:p>
          </p:txBody>
        </p:sp>
        <p:sp>
          <p:nvSpPr>
            <p:cNvPr id="26" name="TextBox 25"/>
            <p:cNvSpPr txBox="1"/>
            <p:nvPr/>
          </p:nvSpPr>
          <p:spPr>
            <a:xfrm>
              <a:off x="2468372" y="3142496"/>
              <a:ext cx="864096" cy="830997"/>
            </a:xfrm>
            <a:prstGeom prst="rect">
              <a:avLst/>
            </a:prstGeom>
            <a:noFill/>
          </p:spPr>
          <p:txBody>
            <a:bodyPr wrap="square" rtlCol="0">
              <a:spAutoFit/>
            </a:bodyPr>
            <a:lstStyle/>
            <a:p>
              <a:r>
                <a:rPr lang="zh-CN" altLang="en-US" sz="1200" dirty="0" smtClean="0"/>
                <a:t>网络制造系统、信息管理系统</a:t>
              </a:r>
              <a:endParaRPr lang="zh-CN" altLang="en-US" sz="1200" dirty="0"/>
            </a:p>
          </p:txBody>
        </p:sp>
      </p:grpSp>
      <p:grpSp>
        <p:nvGrpSpPr>
          <p:cNvPr id="45" name="组合 44"/>
          <p:cNvGrpSpPr/>
          <p:nvPr/>
        </p:nvGrpSpPr>
        <p:grpSpPr>
          <a:xfrm>
            <a:off x="3613175" y="1984843"/>
            <a:ext cx="930368" cy="1443944"/>
            <a:chOff x="3613175" y="2344883"/>
            <a:chExt cx="930368" cy="1443944"/>
          </a:xfrm>
        </p:grpSpPr>
        <p:sp>
          <p:nvSpPr>
            <p:cNvPr id="13" name="圆角矩形 12"/>
            <p:cNvSpPr/>
            <p:nvPr/>
          </p:nvSpPr>
          <p:spPr>
            <a:xfrm>
              <a:off x="3613175" y="2344883"/>
              <a:ext cx="862750" cy="70149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smtClean="0"/>
                <a:t>产品</a:t>
              </a:r>
              <a:endParaRPr lang="en-US" altLang="zh-CN" sz="1600" dirty="0" smtClean="0"/>
            </a:p>
            <a:p>
              <a:pPr algn="ctr"/>
              <a:r>
                <a:rPr lang="zh-CN" altLang="en-US" sz="1600" dirty="0" smtClean="0"/>
                <a:t>研发</a:t>
              </a:r>
              <a:endParaRPr lang="zh-CN" altLang="en-US" sz="1600" dirty="0"/>
            </a:p>
          </p:txBody>
        </p:sp>
        <p:sp>
          <p:nvSpPr>
            <p:cNvPr id="27" name="TextBox 26"/>
            <p:cNvSpPr txBox="1"/>
            <p:nvPr/>
          </p:nvSpPr>
          <p:spPr>
            <a:xfrm>
              <a:off x="3679447" y="3142496"/>
              <a:ext cx="864096" cy="646331"/>
            </a:xfrm>
            <a:prstGeom prst="rect">
              <a:avLst/>
            </a:prstGeom>
            <a:noFill/>
          </p:spPr>
          <p:txBody>
            <a:bodyPr wrap="square" rtlCol="0">
              <a:spAutoFit/>
            </a:bodyPr>
            <a:lstStyle/>
            <a:p>
              <a:r>
                <a:rPr lang="zh-CN" altLang="en-US" sz="1200" dirty="0" smtClean="0"/>
                <a:t>设计、制造（模块化）</a:t>
              </a:r>
              <a:endParaRPr lang="zh-CN" altLang="en-US" sz="1200" dirty="0"/>
            </a:p>
          </p:txBody>
        </p:sp>
      </p:grpSp>
      <p:grpSp>
        <p:nvGrpSpPr>
          <p:cNvPr id="46" name="组合 45"/>
          <p:cNvGrpSpPr/>
          <p:nvPr/>
        </p:nvGrpSpPr>
        <p:grpSpPr>
          <a:xfrm>
            <a:off x="4748024" y="1984843"/>
            <a:ext cx="871358" cy="1259278"/>
            <a:chOff x="4748024" y="2344883"/>
            <a:chExt cx="871358" cy="1259278"/>
          </a:xfrm>
        </p:grpSpPr>
        <p:sp>
          <p:nvSpPr>
            <p:cNvPr id="14" name="圆角矩形 13"/>
            <p:cNvSpPr/>
            <p:nvPr/>
          </p:nvSpPr>
          <p:spPr>
            <a:xfrm>
              <a:off x="4756632" y="2344883"/>
              <a:ext cx="862750" cy="70149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smtClean="0"/>
                <a:t>订单决方案</a:t>
              </a:r>
              <a:endParaRPr lang="zh-CN" altLang="en-US" sz="1600" dirty="0"/>
            </a:p>
          </p:txBody>
        </p:sp>
        <p:sp>
          <p:nvSpPr>
            <p:cNvPr id="28" name="TextBox 27"/>
            <p:cNvSpPr txBox="1"/>
            <p:nvPr/>
          </p:nvSpPr>
          <p:spPr>
            <a:xfrm>
              <a:off x="4748024" y="3142496"/>
              <a:ext cx="864096" cy="461665"/>
            </a:xfrm>
            <a:prstGeom prst="rect">
              <a:avLst/>
            </a:prstGeom>
            <a:noFill/>
          </p:spPr>
          <p:txBody>
            <a:bodyPr wrap="square" rtlCol="0">
              <a:spAutoFit/>
            </a:bodyPr>
            <a:lstStyle/>
            <a:p>
              <a:r>
                <a:rPr lang="zh-CN" altLang="en-US" sz="1200" dirty="0" smtClean="0"/>
                <a:t>订单管理系统</a:t>
              </a:r>
              <a:endParaRPr lang="zh-CN" altLang="en-US" sz="1200" dirty="0"/>
            </a:p>
          </p:txBody>
        </p:sp>
      </p:grpSp>
      <p:grpSp>
        <p:nvGrpSpPr>
          <p:cNvPr id="47" name="组合 46"/>
          <p:cNvGrpSpPr/>
          <p:nvPr/>
        </p:nvGrpSpPr>
        <p:grpSpPr>
          <a:xfrm>
            <a:off x="5900089" y="1991327"/>
            <a:ext cx="869859" cy="1622126"/>
            <a:chOff x="5900089" y="2351367"/>
            <a:chExt cx="869859" cy="1622126"/>
          </a:xfrm>
        </p:grpSpPr>
        <p:sp>
          <p:nvSpPr>
            <p:cNvPr id="15" name="圆角矩形 14"/>
            <p:cNvSpPr/>
            <p:nvPr/>
          </p:nvSpPr>
          <p:spPr>
            <a:xfrm>
              <a:off x="5900089" y="2351367"/>
              <a:ext cx="846801" cy="6885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smtClean="0"/>
                <a:t>营销解决方案</a:t>
              </a:r>
              <a:endParaRPr lang="zh-CN" altLang="en-US" sz="1600" dirty="0"/>
            </a:p>
          </p:txBody>
        </p:sp>
        <p:sp>
          <p:nvSpPr>
            <p:cNvPr id="29" name="TextBox 28"/>
            <p:cNvSpPr txBox="1"/>
            <p:nvPr/>
          </p:nvSpPr>
          <p:spPr>
            <a:xfrm>
              <a:off x="5905852" y="3142496"/>
              <a:ext cx="864096" cy="830997"/>
            </a:xfrm>
            <a:prstGeom prst="rect">
              <a:avLst/>
            </a:prstGeom>
            <a:noFill/>
          </p:spPr>
          <p:txBody>
            <a:bodyPr wrap="square" rtlCol="0">
              <a:spAutoFit/>
            </a:bodyPr>
            <a:lstStyle/>
            <a:p>
              <a:r>
                <a:rPr lang="zh-CN" altLang="en-US" sz="1200" dirty="0" smtClean="0"/>
                <a:t>企划、宣传推广（模块化）</a:t>
              </a:r>
              <a:r>
                <a:rPr lang="en-US" altLang="zh-CN" sz="1200" dirty="0" smtClean="0"/>
                <a:t>……</a:t>
              </a:r>
            </a:p>
          </p:txBody>
        </p:sp>
      </p:grpSp>
      <p:grpSp>
        <p:nvGrpSpPr>
          <p:cNvPr id="48" name="组合 47"/>
          <p:cNvGrpSpPr/>
          <p:nvPr/>
        </p:nvGrpSpPr>
        <p:grpSpPr>
          <a:xfrm>
            <a:off x="7003793" y="1984296"/>
            <a:ext cx="1001670" cy="1629157"/>
            <a:chOff x="7003793" y="2344336"/>
            <a:chExt cx="1001670" cy="1629157"/>
          </a:xfrm>
        </p:grpSpPr>
        <p:sp>
          <p:nvSpPr>
            <p:cNvPr id="16" name="圆角矩形 15"/>
            <p:cNvSpPr/>
            <p:nvPr/>
          </p:nvSpPr>
          <p:spPr>
            <a:xfrm>
              <a:off x="7027597" y="2344336"/>
              <a:ext cx="864096" cy="70259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smtClean="0"/>
                <a:t>零售</a:t>
              </a:r>
              <a:r>
                <a:rPr lang="zh-CN" altLang="en-US" sz="1600" dirty="0"/>
                <a:t>解</a:t>
              </a:r>
              <a:r>
                <a:rPr lang="zh-CN" altLang="en-US" sz="1600" dirty="0" smtClean="0"/>
                <a:t>决方案</a:t>
              </a:r>
              <a:endParaRPr lang="zh-CN" altLang="en-US" sz="1600" dirty="0"/>
            </a:p>
          </p:txBody>
        </p:sp>
        <p:sp>
          <p:nvSpPr>
            <p:cNvPr id="30" name="TextBox 29"/>
            <p:cNvSpPr txBox="1"/>
            <p:nvPr/>
          </p:nvSpPr>
          <p:spPr>
            <a:xfrm>
              <a:off x="7003793" y="3142496"/>
              <a:ext cx="1001670" cy="830997"/>
            </a:xfrm>
            <a:prstGeom prst="rect">
              <a:avLst/>
            </a:prstGeom>
            <a:noFill/>
          </p:spPr>
          <p:txBody>
            <a:bodyPr wrap="square" rtlCol="0">
              <a:spAutoFit/>
            </a:bodyPr>
            <a:lstStyle/>
            <a:p>
              <a:r>
                <a:rPr lang="zh-CN" altLang="en-US" sz="1200" dirty="0" smtClean="0"/>
                <a:t>零售设计店、网络销售、</a:t>
              </a:r>
              <a:endParaRPr lang="en-US" altLang="zh-CN" sz="1200" dirty="0" smtClean="0"/>
            </a:p>
            <a:p>
              <a:r>
                <a:rPr lang="zh-CN" altLang="en-US" sz="1200" dirty="0" smtClean="0"/>
                <a:t>体验设计（模块化）、</a:t>
              </a:r>
              <a:endParaRPr lang="en-US" altLang="zh-CN" sz="1200" dirty="0" smtClean="0"/>
            </a:p>
          </p:txBody>
        </p:sp>
      </p:grpSp>
      <p:sp>
        <p:nvSpPr>
          <p:cNvPr id="32" name="下箭头 31"/>
          <p:cNvSpPr/>
          <p:nvPr/>
        </p:nvSpPr>
        <p:spPr>
          <a:xfrm>
            <a:off x="1590730"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3" name="下箭头 32"/>
          <p:cNvSpPr/>
          <p:nvPr/>
        </p:nvSpPr>
        <p:spPr>
          <a:xfrm>
            <a:off x="2794762"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4" name="下箭头 33"/>
          <p:cNvSpPr/>
          <p:nvPr/>
        </p:nvSpPr>
        <p:spPr>
          <a:xfrm>
            <a:off x="3938892"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5" name="下箭头 34"/>
          <p:cNvSpPr/>
          <p:nvPr/>
        </p:nvSpPr>
        <p:spPr>
          <a:xfrm>
            <a:off x="5082349"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6" name="下箭头 35"/>
          <p:cNvSpPr/>
          <p:nvPr/>
        </p:nvSpPr>
        <p:spPr>
          <a:xfrm>
            <a:off x="6126584"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7" name="下箭头 36"/>
          <p:cNvSpPr/>
          <p:nvPr/>
        </p:nvSpPr>
        <p:spPr>
          <a:xfrm>
            <a:off x="7399281" y="3650453"/>
            <a:ext cx="211316" cy="42661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8" name="圆角矩形 37"/>
          <p:cNvSpPr/>
          <p:nvPr/>
        </p:nvSpPr>
        <p:spPr>
          <a:xfrm>
            <a:off x="1403648" y="4194558"/>
            <a:ext cx="1107105" cy="701131"/>
          </a:xfrm>
          <a:prstGeom prst="round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600" dirty="0" smtClean="0"/>
              <a:t>RIWALL</a:t>
            </a:r>
            <a:endParaRPr lang="zh-CN" altLang="en-US" sz="1600" dirty="0"/>
          </a:p>
        </p:txBody>
      </p:sp>
      <p:sp>
        <p:nvSpPr>
          <p:cNvPr id="39" name="圆角矩形 38"/>
          <p:cNvSpPr/>
          <p:nvPr/>
        </p:nvSpPr>
        <p:spPr>
          <a:xfrm>
            <a:off x="3196871" y="4194558"/>
            <a:ext cx="1107105" cy="701131"/>
          </a:xfrm>
          <a:prstGeom prst="roundRect">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600" dirty="0" smtClean="0"/>
              <a:t>Garland</a:t>
            </a:r>
            <a:endParaRPr lang="zh-CN" altLang="en-US" sz="1600" dirty="0"/>
          </a:p>
        </p:txBody>
      </p:sp>
      <p:sp>
        <p:nvSpPr>
          <p:cNvPr id="40" name="圆角矩形 39"/>
          <p:cNvSpPr/>
          <p:nvPr/>
        </p:nvSpPr>
        <p:spPr>
          <a:xfrm>
            <a:off x="4990094" y="4194558"/>
            <a:ext cx="1107105" cy="701131"/>
          </a:xfrm>
          <a:prstGeom prst="roundRect">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600" dirty="0" smtClean="0"/>
              <a:t>OTHERS</a:t>
            </a:r>
            <a:endParaRPr lang="zh-CN" altLang="en-US" sz="1600" dirty="0"/>
          </a:p>
        </p:txBody>
      </p:sp>
      <p:sp>
        <p:nvSpPr>
          <p:cNvPr id="41" name="圆角矩形 40"/>
          <p:cNvSpPr/>
          <p:nvPr/>
        </p:nvSpPr>
        <p:spPr>
          <a:xfrm>
            <a:off x="6783318" y="4194558"/>
            <a:ext cx="1107105" cy="1754723"/>
          </a:xfrm>
          <a:prstGeom prst="roundRect">
            <a:avLst/>
          </a:prstGeom>
          <a:solidFill>
            <a:srgbClr val="FFC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dirty="0"/>
              <a:t>超市</a:t>
            </a:r>
          </a:p>
        </p:txBody>
      </p:sp>
      <p:sp>
        <p:nvSpPr>
          <p:cNvPr id="50" name="右箭头 49"/>
          <p:cNvSpPr/>
          <p:nvPr/>
        </p:nvSpPr>
        <p:spPr>
          <a:xfrm>
            <a:off x="2627784" y="4413794"/>
            <a:ext cx="4008015" cy="13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右箭头 50"/>
          <p:cNvSpPr/>
          <p:nvPr/>
        </p:nvSpPr>
        <p:spPr>
          <a:xfrm>
            <a:off x="4451492" y="5071919"/>
            <a:ext cx="2184307" cy="126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6232242" y="5617065"/>
            <a:ext cx="403557" cy="126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2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4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8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12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16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20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par>
                          <p:cTn id="98" fill="hold">
                            <p:stCondLst>
                              <p:cond delay="1500"/>
                            </p:stCondLst>
                            <p:childTnLst>
                              <p:par>
                                <p:cTn id="99" presetID="10" presetClass="entr" presetSubtype="0" fill="hold" grpId="0"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1" nodeType="clickEffect">
                                  <p:stCondLst>
                                    <p:cond delay="0"/>
                                  </p:stCondLst>
                                  <p:childTnLst>
                                    <p:animMotion origin="layout" path="M 5.55556E-7 2.22222E-6 L 5.55556E-7 0.08912 " pathEditMode="relative" rAng="0" ptsTypes="AA">
                                      <p:cBhvr>
                                        <p:cTn id="113" dur="2000" fill="hold"/>
                                        <p:tgtEl>
                                          <p:spTgt spid="39"/>
                                        </p:tgtEl>
                                        <p:attrNameLst>
                                          <p:attrName>ppt_x</p:attrName>
                                          <p:attrName>ppt_y</p:attrName>
                                        </p:attrNameLst>
                                      </p:cBhvr>
                                      <p:rCtr x="0" y="4444"/>
                                    </p:animMotion>
                                  </p:childTnLst>
                                </p:cTn>
                              </p:par>
                              <p:par>
                                <p:cTn id="114" presetID="42" presetClass="path" presetSubtype="0" accel="50000" decel="50000" fill="hold" grpId="1" nodeType="withEffect">
                                  <p:stCondLst>
                                    <p:cond delay="0"/>
                                  </p:stCondLst>
                                  <p:childTnLst>
                                    <p:animMotion origin="layout" path="M 0 2.22222E-6 L 0 0.17315 " pathEditMode="relative" rAng="0" ptsTypes="AA">
                                      <p:cBhvr>
                                        <p:cTn id="115" dur="2000" fill="hold"/>
                                        <p:tgtEl>
                                          <p:spTgt spid="40"/>
                                        </p:tgtEl>
                                        <p:attrNameLst>
                                          <p:attrName>ppt_x</p:attrName>
                                          <p:attrName>ppt_y</p:attrName>
                                        </p:attrNameLst>
                                      </p:cBhvr>
                                      <p:rCtr x="0" y="8657"/>
                                    </p:animMotion>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7" grpId="0" animBg="1"/>
      <p:bldP spid="18" grpId="0" animBg="1"/>
      <p:bldP spid="19" grpId="0" animBg="1"/>
      <p:bldP spid="20" grpId="0" animBg="1"/>
      <p:bldP spid="21" grpId="0" animBg="1"/>
      <p:bldP spid="22" grpId="0" animBg="1"/>
      <p:bldP spid="23" grpId="0" animBg="1"/>
      <p:bldP spid="24" grpId="0" animBg="1"/>
      <p:bldP spid="32" grpId="0" animBg="1"/>
      <p:bldP spid="33" grpId="0" animBg="1"/>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50" grpId="0" animBg="1"/>
      <p:bldP spid="51"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比如说</a:t>
            </a:r>
            <a:endParaRPr lang="zh-CN" altLang="en-US" dirty="0"/>
          </a:p>
        </p:txBody>
      </p:sp>
      <p:sp>
        <p:nvSpPr>
          <p:cNvPr id="3" name="内容占位符 2"/>
          <p:cNvSpPr>
            <a:spLocks noGrp="1"/>
          </p:cNvSpPr>
          <p:nvPr>
            <p:ph idx="1"/>
          </p:nvPr>
        </p:nvSpPr>
        <p:spPr/>
        <p:txBody>
          <a:bodyPr/>
          <a:lstStyle/>
          <a:p>
            <a:r>
              <a:rPr lang="en-US" altLang="zh-CN" dirty="0" smtClean="0"/>
              <a:t>Ford</a:t>
            </a:r>
            <a:r>
              <a:rPr lang="zh-CN" altLang="en-US" dirty="0" smtClean="0"/>
              <a:t>的研发过程中：提供模块化的产品</a:t>
            </a:r>
            <a:endParaRPr lang="en-US" altLang="zh-CN" dirty="0" smtClean="0"/>
          </a:p>
          <a:p>
            <a:pPr lvl="1"/>
            <a:r>
              <a:rPr lang="zh-CN" altLang="en-US" dirty="0" smtClean="0"/>
              <a:t>让不同品牌的客户更具需要自己改变产品关键特征。</a:t>
            </a:r>
            <a:endParaRPr lang="en-US" altLang="zh-CN" dirty="0" smtClean="0"/>
          </a:p>
          <a:p>
            <a:r>
              <a:rPr lang="zh-CN" altLang="en-US" dirty="0" smtClean="0"/>
              <a:t>销售过程中：用创新体验，提供新颖与众不同的销售方式</a:t>
            </a:r>
            <a:endParaRPr lang="en-US" altLang="zh-CN" dirty="0" smtClean="0"/>
          </a:p>
          <a:p>
            <a:r>
              <a:rPr lang="zh-CN" altLang="en-US" dirty="0" smtClean="0"/>
              <a:t>在上游的控制：用</a:t>
            </a:r>
            <a:r>
              <a:rPr lang="en-US" altLang="zh-CN" dirty="0" smtClean="0"/>
              <a:t>ERP</a:t>
            </a:r>
            <a:r>
              <a:rPr lang="zh-CN" altLang="en-US" dirty="0" smtClean="0"/>
              <a:t>等网络技术，与合作伙伴建立紧密联系</a:t>
            </a:r>
            <a:endParaRPr lang="en-US" altLang="zh-CN" dirty="0" smtClean="0"/>
          </a:p>
          <a:p>
            <a:r>
              <a:rPr lang="zh-CN" altLang="en-US" dirty="0" smtClean="0"/>
              <a:t>通过开发电子商务平台解决一些棘手的问题，让我们的平台更趋于稳定</a:t>
            </a:r>
            <a:endParaRPr lang="zh-CN" altLang="en-US" dirty="0"/>
          </a:p>
        </p:txBody>
      </p:sp>
    </p:spTree>
    <p:extLst>
      <p:ext uri="{BB962C8B-B14F-4D97-AF65-F5344CB8AC3E}">
        <p14:creationId xmlns:p14="http://schemas.microsoft.com/office/powerpoint/2010/main" val="39066789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1989138"/>
            <a:ext cx="65722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50" y="1989138"/>
            <a:ext cx="6334125"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零售体验</a:t>
            </a:r>
            <a:r>
              <a:rPr lang="zh-CN" altLang="en-US" dirty="0"/>
              <a:t>创新</a:t>
            </a:r>
          </a:p>
        </p:txBody>
      </p:sp>
      <p:sp>
        <p:nvSpPr>
          <p:cNvPr id="3" name="内容占位符 2"/>
          <p:cNvSpPr>
            <a:spLocks noGrp="1"/>
          </p:cNvSpPr>
          <p:nvPr>
            <p:ph idx="1"/>
          </p:nvPr>
        </p:nvSpPr>
        <p:spPr>
          <a:xfrm>
            <a:off x="7020272" y="2087917"/>
            <a:ext cx="1997075" cy="3888284"/>
          </a:xfrm>
        </p:spPr>
        <p:txBody>
          <a:bodyPr/>
          <a:lstStyle/>
          <a:p>
            <a:r>
              <a:rPr lang="zh-CN" altLang="en-US" dirty="0" smtClean="0"/>
              <a:t>型号</a:t>
            </a:r>
            <a:endParaRPr lang="en-US" altLang="zh-CN" dirty="0" smtClean="0"/>
          </a:p>
          <a:p>
            <a:r>
              <a:rPr lang="zh-CN" altLang="en-US" dirty="0" smtClean="0"/>
              <a:t>引擎</a:t>
            </a:r>
            <a:endParaRPr lang="en-US" altLang="zh-CN" dirty="0" smtClean="0"/>
          </a:p>
          <a:p>
            <a:r>
              <a:rPr lang="zh-CN" altLang="en-US" dirty="0" smtClean="0"/>
              <a:t>轮子</a:t>
            </a:r>
            <a:endParaRPr lang="en-US" altLang="zh-CN" dirty="0" smtClean="0"/>
          </a:p>
          <a:p>
            <a:r>
              <a:rPr lang="zh-CN" altLang="en-US" dirty="0" smtClean="0"/>
              <a:t>把手</a:t>
            </a:r>
            <a:endParaRPr lang="en-US" altLang="zh-CN" dirty="0" smtClean="0"/>
          </a:p>
          <a:p>
            <a:r>
              <a:rPr lang="zh-CN" altLang="en-US" dirty="0" smtClean="0"/>
              <a:t>集草箱</a:t>
            </a:r>
            <a:endParaRPr lang="zh-CN" altLang="en-US" dirty="0"/>
          </a:p>
        </p:txBody>
      </p:sp>
    </p:spTree>
    <p:extLst>
      <p:ext uri="{BB962C8B-B14F-4D97-AF65-F5344CB8AC3E}">
        <p14:creationId xmlns:p14="http://schemas.microsoft.com/office/powerpoint/2010/main" val="34136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fade">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5"/>
                                        </p:tgtEl>
                                        <p:attrNameLst>
                                          <p:attrName>style.visibility</p:attrName>
                                        </p:attrNameLst>
                                      </p:cBhvr>
                                      <p:to>
                                        <p:strVal val="visible"/>
                                      </p:to>
                                    </p:set>
                                    <p:animEffect transition="in" filter="fade">
                                      <p:cBhvr>
                                        <p:cTn id="22" dur="500"/>
                                        <p:tgtEl>
                                          <p:spTgt spid="20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7"/>
                                        </p:tgtEl>
                                        <p:attrNameLst>
                                          <p:attrName>style.visibility</p:attrName>
                                        </p:attrNameLst>
                                      </p:cBhvr>
                                      <p:to>
                                        <p:strVal val="visible"/>
                                      </p:to>
                                    </p:set>
                                    <p:animEffect transition="in" filter="fade">
                                      <p:cBhvr>
                                        <p:cTn id="32"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3635896" y="3232721"/>
            <a:ext cx="1656184" cy="295232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比如说：</a:t>
            </a:r>
            <a:endParaRPr lang="zh-CN" altLang="en-US" dirty="0"/>
          </a:p>
        </p:txBody>
      </p:sp>
      <p:sp>
        <p:nvSpPr>
          <p:cNvPr id="4" name="圆角矩形 3"/>
          <p:cNvSpPr/>
          <p:nvPr/>
        </p:nvSpPr>
        <p:spPr>
          <a:xfrm>
            <a:off x="755576" y="1000473"/>
            <a:ext cx="1368152" cy="7200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消费者</a:t>
            </a:r>
            <a:endParaRPr lang="zh-CN" altLang="en-US" dirty="0"/>
          </a:p>
        </p:txBody>
      </p:sp>
      <p:sp>
        <p:nvSpPr>
          <p:cNvPr id="5" name="圆角矩形 4"/>
          <p:cNvSpPr/>
          <p:nvPr/>
        </p:nvSpPr>
        <p:spPr>
          <a:xfrm>
            <a:off x="3779912" y="1006213"/>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自助配置产品</a:t>
            </a:r>
            <a:endParaRPr lang="zh-CN" altLang="en-US" dirty="0"/>
          </a:p>
        </p:txBody>
      </p:sp>
      <p:sp>
        <p:nvSpPr>
          <p:cNvPr id="13" name="圆角矩形 12"/>
          <p:cNvSpPr/>
          <p:nvPr/>
        </p:nvSpPr>
        <p:spPr>
          <a:xfrm>
            <a:off x="3779912" y="3376737"/>
            <a:ext cx="1368152"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供应商</a:t>
            </a:r>
          </a:p>
        </p:txBody>
      </p:sp>
      <p:sp>
        <p:nvSpPr>
          <p:cNvPr id="15" name="圆角矩形 14"/>
          <p:cNvSpPr/>
          <p:nvPr/>
        </p:nvSpPr>
        <p:spPr>
          <a:xfrm>
            <a:off x="3779912" y="5320953"/>
            <a:ext cx="1368152"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组装</a:t>
            </a:r>
            <a:endParaRPr lang="zh-CN" altLang="en-US" dirty="0"/>
          </a:p>
        </p:txBody>
      </p:sp>
      <p:sp>
        <p:nvSpPr>
          <p:cNvPr id="18" name="圆角矩形 17"/>
          <p:cNvSpPr/>
          <p:nvPr/>
        </p:nvSpPr>
        <p:spPr>
          <a:xfrm>
            <a:off x="787956" y="4492861"/>
            <a:ext cx="1368152" cy="7200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物流</a:t>
            </a:r>
            <a:endParaRPr lang="zh-CN" altLang="en-US" dirty="0"/>
          </a:p>
        </p:txBody>
      </p:sp>
      <p:sp>
        <p:nvSpPr>
          <p:cNvPr id="19" name="上箭头 18"/>
          <p:cNvSpPr/>
          <p:nvPr/>
        </p:nvSpPr>
        <p:spPr>
          <a:xfrm>
            <a:off x="1331640" y="1973055"/>
            <a:ext cx="108012" cy="2339786"/>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下箭头 19"/>
          <p:cNvSpPr/>
          <p:nvPr/>
        </p:nvSpPr>
        <p:spPr>
          <a:xfrm>
            <a:off x="4337974" y="1973054"/>
            <a:ext cx="252028" cy="116989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solidFill>
              </a:rPr>
              <a:t>订单</a:t>
            </a:r>
            <a:endParaRPr lang="zh-CN" altLang="en-US" dirty="0">
              <a:solidFill>
                <a:schemeClr val="tx1"/>
              </a:solidFill>
            </a:endParaRPr>
          </a:p>
        </p:txBody>
      </p:sp>
      <p:grpSp>
        <p:nvGrpSpPr>
          <p:cNvPr id="28" name="组合 27"/>
          <p:cNvGrpSpPr/>
          <p:nvPr/>
        </p:nvGrpSpPr>
        <p:grpSpPr>
          <a:xfrm>
            <a:off x="4021350" y="4240833"/>
            <a:ext cx="838681" cy="1008112"/>
            <a:chOff x="4021350" y="4509120"/>
            <a:chExt cx="838681" cy="1008112"/>
          </a:xfrm>
        </p:grpSpPr>
        <p:sp>
          <p:nvSpPr>
            <p:cNvPr id="14" name="右箭头 13"/>
            <p:cNvSpPr/>
            <p:nvPr/>
          </p:nvSpPr>
          <p:spPr>
            <a:xfrm rot="5400000">
              <a:off x="3576595" y="4953875"/>
              <a:ext cx="1008112" cy="11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5400000">
              <a:off x="3936635" y="4953875"/>
              <a:ext cx="1008112" cy="11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5400000">
              <a:off x="4296675" y="4953875"/>
              <a:ext cx="1008112" cy="11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左箭头 22"/>
          <p:cNvSpPr/>
          <p:nvPr/>
        </p:nvSpPr>
        <p:spPr>
          <a:xfrm>
            <a:off x="2339752" y="4708885"/>
            <a:ext cx="1152128" cy="32403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tx1"/>
                </a:solidFill>
              </a:rPr>
              <a:t>产品</a:t>
            </a:r>
            <a:endParaRPr lang="zh-CN" altLang="en-US" dirty="0">
              <a:solidFill>
                <a:schemeClr val="tx1"/>
              </a:solidFill>
            </a:endParaRPr>
          </a:p>
        </p:txBody>
      </p:sp>
      <p:grpSp>
        <p:nvGrpSpPr>
          <p:cNvPr id="29" name="组合 28"/>
          <p:cNvGrpSpPr/>
          <p:nvPr/>
        </p:nvGrpSpPr>
        <p:grpSpPr>
          <a:xfrm>
            <a:off x="2195736" y="980728"/>
            <a:ext cx="1623804" cy="451793"/>
            <a:chOff x="2195736" y="1249015"/>
            <a:chExt cx="1623804" cy="451793"/>
          </a:xfrm>
        </p:grpSpPr>
        <p:sp>
          <p:nvSpPr>
            <p:cNvPr id="6" name="右箭头 5"/>
            <p:cNvSpPr/>
            <p:nvPr/>
          </p:nvSpPr>
          <p:spPr>
            <a:xfrm>
              <a:off x="2339752" y="1556792"/>
              <a:ext cx="1224136" cy="1440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195736" y="1249015"/>
              <a:ext cx="1623804" cy="307777"/>
            </a:xfrm>
            <a:prstGeom prst="rect">
              <a:avLst/>
            </a:prstGeom>
            <a:noFill/>
          </p:spPr>
          <p:txBody>
            <a:bodyPr wrap="square" rtlCol="0">
              <a:spAutoFit/>
            </a:bodyPr>
            <a:lstStyle/>
            <a:p>
              <a:r>
                <a:rPr lang="en-US" altLang="zh-CN" sz="1400" dirty="0" smtClean="0"/>
                <a:t>24</a:t>
              </a:r>
              <a:r>
                <a:rPr lang="zh-CN" altLang="en-US" sz="1400" dirty="0" smtClean="0"/>
                <a:t>小时服务热线</a:t>
              </a:r>
              <a:endParaRPr lang="zh-CN" altLang="en-US" sz="1400" dirty="0"/>
            </a:p>
          </p:txBody>
        </p:sp>
      </p:grpSp>
      <p:sp>
        <p:nvSpPr>
          <p:cNvPr id="27" name="TextBox 26"/>
          <p:cNvSpPr txBox="1"/>
          <p:nvPr/>
        </p:nvSpPr>
        <p:spPr>
          <a:xfrm>
            <a:off x="6300192" y="1220628"/>
            <a:ext cx="2339102" cy="4820405"/>
          </a:xfrm>
          <a:prstGeom prst="rect">
            <a:avLst/>
          </a:prstGeom>
          <a:noFill/>
        </p:spPr>
        <p:txBody>
          <a:bodyPr vert="eaVert" wrap="square" rtlCol="0">
            <a:spAutoFit/>
          </a:bodyPr>
          <a:lstStyle/>
          <a:p>
            <a:pPr marL="342900" indent="-342900">
              <a:buFont typeface="+mj-lt"/>
              <a:buAutoNum type="arabicPeriod"/>
            </a:pPr>
            <a:r>
              <a:rPr lang="zh-CN" altLang="en-US" sz="2800" dirty="0" smtClean="0"/>
              <a:t>满足用户个性化需求</a:t>
            </a:r>
            <a:endParaRPr lang="en-US" altLang="zh-CN" sz="2800" dirty="0" smtClean="0"/>
          </a:p>
          <a:p>
            <a:pPr marL="342900" indent="-342900">
              <a:buFont typeface="+mj-lt"/>
              <a:buAutoNum type="arabicPeriod"/>
            </a:pPr>
            <a:r>
              <a:rPr lang="zh-CN" altLang="en-US" sz="2800" dirty="0" smtClean="0"/>
              <a:t>减少中间成本</a:t>
            </a:r>
            <a:endParaRPr lang="en-US" altLang="zh-CN" sz="2800" dirty="0" smtClean="0"/>
          </a:p>
          <a:p>
            <a:pPr marL="342900" indent="-342900">
              <a:buFont typeface="+mj-lt"/>
              <a:buAutoNum type="arabicPeriod"/>
            </a:pPr>
            <a:r>
              <a:rPr lang="zh-CN" altLang="en-US" sz="2800" dirty="0" smtClean="0"/>
              <a:t>库存成本减少一半以上</a:t>
            </a:r>
            <a:endParaRPr lang="en-US" altLang="zh-CN" sz="2800" dirty="0" smtClean="0"/>
          </a:p>
          <a:p>
            <a:pPr marL="342900" indent="-342900">
              <a:buFont typeface="+mj-lt"/>
              <a:buAutoNum type="arabicPeriod"/>
            </a:pPr>
            <a:r>
              <a:rPr lang="zh-CN" altLang="en-US" sz="2800" dirty="0" smtClean="0"/>
              <a:t>库存时间减少到</a:t>
            </a:r>
            <a:r>
              <a:rPr lang="en-US" altLang="zh-CN" sz="2800" dirty="0" smtClean="0"/>
              <a:t>6</a:t>
            </a:r>
            <a:r>
              <a:rPr lang="zh-CN" altLang="en-US" sz="2800" dirty="0" smtClean="0"/>
              <a:t>到</a:t>
            </a:r>
            <a:r>
              <a:rPr lang="en-US" altLang="zh-CN" sz="2800" dirty="0" smtClean="0"/>
              <a:t>10</a:t>
            </a:r>
            <a:r>
              <a:rPr lang="zh-CN" altLang="en-US" sz="2800" dirty="0" smtClean="0"/>
              <a:t>天</a:t>
            </a:r>
            <a:endParaRPr lang="en-US" altLang="zh-CN" sz="2800" dirty="0" smtClean="0"/>
          </a:p>
          <a:p>
            <a:pPr marL="342900" indent="-342900">
              <a:buFont typeface="+mj-lt"/>
              <a:buAutoNum type="arabicPeriod"/>
            </a:pPr>
            <a:r>
              <a:rPr lang="zh-CN" altLang="en-US" sz="2800" dirty="0"/>
              <a:t>增加</a:t>
            </a:r>
            <a:r>
              <a:rPr lang="zh-CN" altLang="en-US" sz="2800" dirty="0" smtClean="0"/>
              <a:t>了资金增长率</a:t>
            </a:r>
            <a:endParaRPr lang="en-US" altLang="zh-CN" sz="2800" dirty="0" smtClean="0"/>
          </a:p>
        </p:txBody>
      </p:sp>
    </p:spTree>
    <p:extLst>
      <p:ext uri="{BB962C8B-B14F-4D97-AF65-F5344CB8AC3E}">
        <p14:creationId xmlns:p14="http://schemas.microsoft.com/office/powerpoint/2010/main" val="308894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xEl>
                                              <p:pRg st="1" end="1"/>
                                            </p:txEl>
                                          </p:spTgt>
                                        </p:tgtEl>
                                        <p:attrNameLst>
                                          <p:attrName>style.visibility</p:attrName>
                                        </p:attrNameLst>
                                      </p:cBhvr>
                                      <p:to>
                                        <p:strVal val="visible"/>
                                      </p:to>
                                    </p:set>
                                    <p:animEffect transition="in" filter="fade">
                                      <p:cBhvr>
                                        <p:cTn id="47" dur="500"/>
                                        <p:tgtEl>
                                          <p:spTgt spid="2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xEl>
                                              <p:pRg st="2" end="2"/>
                                            </p:txEl>
                                          </p:spTgt>
                                        </p:tgtEl>
                                        <p:attrNameLst>
                                          <p:attrName>style.visibility</p:attrName>
                                        </p:attrNameLst>
                                      </p:cBhvr>
                                      <p:to>
                                        <p:strVal val="visible"/>
                                      </p:to>
                                    </p:set>
                                    <p:animEffect transition="in" filter="fade">
                                      <p:cBhvr>
                                        <p:cTn id="52" dur="500"/>
                                        <p:tgtEl>
                                          <p:spTgt spid="27">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animEffect transition="in" filter="fade">
                                      <p:cBhvr>
                                        <p:cTn id="57" dur="500"/>
                                        <p:tgtEl>
                                          <p:spTgt spid="27">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xEl>
                                              <p:pRg st="4" end="4"/>
                                            </p:txEl>
                                          </p:spTgt>
                                        </p:tgtEl>
                                        <p:attrNameLst>
                                          <p:attrName>style.visibility</p:attrName>
                                        </p:attrNameLst>
                                      </p:cBhvr>
                                      <p:to>
                                        <p:strVal val="visible"/>
                                      </p:to>
                                    </p:set>
                                    <p:animEffect transition="in" filter="fade">
                                      <p:cBhvr>
                                        <p:cTn id="62"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animBg="1"/>
      <p:bldP spid="13" grpId="0" animBg="1"/>
      <p:bldP spid="15" grpId="0" animBg="1"/>
      <p:bldP spid="20" grpId="0" animBg="1"/>
      <p:bldP spid="2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关于合作联盟</a:t>
            </a:r>
            <a:endParaRPr lang="zh-CN" altLang="en-US" dirty="0"/>
          </a:p>
        </p:txBody>
      </p:sp>
      <p:sp>
        <p:nvSpPr>
          <p:cNvPr id="3" name="内容占位符 2"/>
          <p:cNvSpPr>
            <a:spLocks noGrp="1"/>
          </p:cNvSpPr>
          <p:nvPr>
            <p:ph idx="1"/>
          </p:nvPr>
        </p:nvSpPr>
        <p:spPr>
          <a:xfrm>
            <a:off x="250825" y="1052513"/>
            <a:ext cx="4465191" cy="5400675"/>
          </a:xfrm>
        </p:spPr>
        <p:txBody>
          <a:bodyPr/>
          <a:lstStyle/>
          <a:p>
            <a:r>
              <a:rPr lang="zh-CN" altLang="en-US" dirty="0" smtClean="0"/>
              <a:t>快速、互补、低成本、成效大</a:t>
            </a:r>
            <a:endParaRPr lang="en-US" altLang="zh-CN" dirty="0" smtClean="0"/>
          </a:p>
          <a:p>
            <a:r>
              <a:rPr lang="zh-CN" altLang="en-US" dirty="0" smtClean="0"/>
              <a:t>流程：</a:t>
            </a:r>
            <a:endParaRPr lang="en-US" altLang="zh-CN" dirty="0" smtClean="0"/>
          </a:p>
          <a:p>
            <a:pPr marL="744538" lvl="1" indent="-342900">
              <a:buFont typeface="+mj-lt"/>
              <a:buAutoNum type="arabicPeriod"/>
            </a:pPr>
            <a:r>
              <a:rPr lang="zh-CN" altLang="en-US" dirty="0" smtClean="0"/>
              <a:t>订立联盟策略：</a:t>
            </a:r>
            <a:endParaRPr lang="en-US" altLang="zh-CN" dirty="0" smtClean="0"/>
          </a:p>
          <a:p>
            <a:pPr lvl="2"/>
            <a:r>
              <a:rPr lang="zh-CN" altLang="en-US" dirty="0" smtClean="0"/>
              <a:t>发现竞争优势与劣势；</a:t>
            </a:r>
            <a:endParaRPr lang="en-US" altLang="zh-CN" dirty="0" smtClean="0"/>
          </a:p>
          <a:p>
            <a:pPr marL="744538" lvl="1" indent="-342900">
              <a:buFont typeface="+mj-lt"/>
              <a:buAutoNum type="arabicPeriod"/>
            </a:pPr>
            <a:r>
              <a:rPr lang="zh-CN" altLang="en-US" dirty="0" smtClean="0"/>
              <a:t>选择合适对象：</a:t>
            </a:r>
            <a:endParaRPr lang="en-US" altLang="zh-CN" dirty="0" smtClean="0"/>
          </a:p>
          <a:p>
            <a:pPr lvl="2"/>
            <a:r>
              <a:rPr lang="zh-CN" altLang="en-US" dirty="0" smtClean="0"/>
              <a:t>根据公司情况，寻找合适伙伴；</a:t>
            </a:r>
            <a:endParaRPr lang="en-US" altLang="zh-CN" dirty="0" smtClean="0"/>
          </a:p>
          <a:p>
            <a:pPr marL="744538" lvl="1" indent="-342900">
              <a:buFont typeface="+mj-lt"/>
              <a:buAutoNum type="arabicPeriod"/>
            </a:pPr>
            <a:r>
              <a:rPr lang="zh-CN" altLang="en-US" dirty="0" smtClean="0"/>
              <a:t>建立联盟结构与管理制度：</a:t>
            </a:r>
            <a:endParaRPr lang="en-US" altLang="zh-CN" dirty="0" smtClean="0"/>
          </a:p>
          <a:p>
            <a:pPr lvl="2"/>
            <a:r>
              <a:rPr lang="zh-CN" altLang="en-US" dirty="0" smtClean="0"/>
              <a:t>权力和义务的协定</a:t>
            </a:r>
            <a:endParaRPr lang="en-US" altLang="zh-CN" dirty="0" smtClean="0"/>
          </a:p>
          <a:p>
            <a:pPr lvl="2"/>
            <a:r>
              <a:rPr lang="zh-CN" altLang="en-US" dirty="0" smtClean="0"/>
              <a:t>出现问题的协商制度；</a:t>
            </a:r>
            <a:endParaRPr lang="en-US" altLang="zh-CN" dirty="0" smtClean="0"/>
          </a:p>
          <a:p>
            <a:pPr marL="744538" lvl="1" indent="-342900">
              <a:buFont typeface="+mj-lt"/>
              <a:buAutoNum type="arabicPeriod"/>
            </a:pPr>
            <a:r>
              <a:rPr lang="zh-CN" altLang="en-US" dirty="0" smtClean="0"/>
              <a:t>订立终止联盟计划：</a:t>
            </a:r>
            <a:endParaRPr lang="en-US" altLang="zh-CN" dirty="0" smtClean="0"/>
          </a:p>
          <a:p>
            <a:pPr marL="1095375" lvl="2" indent="-342900"/>
            <a:r>
              <a:rPr lang="zh-CN" altLang="en-US" dirty="0"/>
              <a:t>善始善终</a:t>
            </a:r>
            <a:endParaRPr lang="en-US" altLang="zh-CN" dirty="0" smtClean="0"/>
          </a:p>
        </p:txBody>
      </p:sp>
      <p:sp>
        <p:nvSpPr>
          <p:cNvPr id="4" name="内容占位符 2"/>
          <p:cNvSpPr txBox="1">
            <a:spLocks/>
          </p:cNvSpPr>
          <p:nvPr/>
        </p:nvSpPr>
        <p:spPr bwMode="auto">
          <a:xfrm>
            <a:off x="5291385" y="1052513"/>
            <a:ext cx="3313063"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52" tIns="40076" rIns="80152" bIns="40076" numCol="1" anchor="t" anchorCtr="0" compatLnSpc="1">
            <a:prstTxWarp prst="textNoShape">
              <a:avLst/>
            </a:prstTxWarp>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战略联盟的形式：</a:t>
            </a:r>
            <a:endParaRPr lang="en-US" altLang="zh-CN" dirty="0" smtClean="0"/>
          </a:p>
          <a:p>
            <a:pPr marL="744538" lvl="1" indent="-342900">
              <a:buFont typeface="+mj-lt"/>
              <a:buAutoNum type="arabicPeriod"/>
            </a:pPr>
            <a:r>
              <a:rPr lang="zh-CN" altLang="en-US" dirty="0" smtClean="0"/>
              <a:t>联合研发：</a:t>
            </a:r>
            <a:endParaRPr lang="en-US" altLang="zh-CN" dirty="0" smtClean="0"/>
          </a:p>
          <a:p>
            <a:pPr marL="1095375" lvl="2" indent="-342900"/>
            <a:r>
              <a:rPr lang="zh-CN" altLang="en-US" dirty="0" smtClean="0"/>
              <a:t>集成各方面优势</a:t>
            </a:r>
            <a:endParaRPr lang="en-US" altLang="zh-CN" dirty="0" smtClean="0"/>
          </a:p>
          <a:p>
            <a:pPr marL="1095375" lvl="2" indent="-342900"/>
            <a:r>
              <a:rPr lang="zh-CN" altLang="en-US" dirty="0" smtClean="0"/>
              <a:t>加快发进度</a:t>
            </a:r>
            <a:endParaRPr lang="en-US" altLang="zh-CN" dirty="0" smtClean="0"/>
          </a:p>
          <a:p>
            <a:pPr marL="1095375" lvl="2" indent="-342900"/>
            <a:r>
              <a:rPr lang="zh-CN" altLang="en-US" dirty="0" smtClean="0"/>
              <a:t>共担费用</a:t>
            </a:r>
            <a:endParaRPr lang="en-US" altLang="zh-CN" dirty="0" smtClean="0"/>
          </a:p>
          <a:p>
            <a:pPr marL="744538" lvl="1" indent="-342900">
              <a:buFont typeface="+mj-lt"/>
              <a:buAutoNum type="arabicPeriod"/>
            </a:pPr>
            <a:r>
              <a:rPr lang="zh-CN" altLang="en-US" dirty="0"/>
              <a:t>贴</a:t>
            </a:r>
            <a:r>
              <a:rPr lang="zh-CN" altLang="en-US" dirty="0" smtClean="0"/>
              <a:t>牌生产</a:t>
            </a:r>
            <a:endParaRPr lang="en-US" altLang="zh-CN" dirty="0" smtClean="0"/>
          </a:p>
          <a:p>
            <a:pPr marL="744538" lvl="1" indent="-342900">
              <a:buFont typeface="+mj-lt"/>
              <a:buAutoNum type="arabicPeriod"/>
            </a:pPr>
            <a:r>
              <a:rPr lang="zh-CN" altLang="en-US" dirty="0" smtClean="0"/>
              <a:t>特许经营</a:t>
            </a:r>
            <a:endParaRPr lang="en-US" altLang="zh-CN" dirty="0" smtClean="0"/>
          </a:p>
          <a:p>
            <a:pPr marL="744538" lvl="1" indent="-342900">
              <a:buFont typeface="+mj-lt"/>
              <a:buAutoNum type="arabicPeriod"/>
            </a:pPr>
            <a:r>
              <a:rPr lang="zh-CN" altLang="en-US" dirty="0" smtClean="0"/>
              <a:t>相互持股</a:t>
            </a:r>
            <a:endParaRPr lang="en-US" altLang="zh-CN" dirty="0" smtClean="0"/>
          </a:p>
        </p:txBody>
      </p:sp>
    </p:spTree>
    <p:extLst>
      <p:ext uri="{BB962C8B-B14F-4D97-AF65-F5344CB8AC3E}">
        <p14:creationId xmlns:p14="http://schemas.microsoft.com/office/powerpoint/2010/main" val="29500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animEffect transition="in" filter="fade">
                                      <p:cBhvr>
                                        <p:cTn id="57" dur="500"/>
                                        <p:tgtEl>
                                          <p:spTgt spid="4">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fade">
                                      <p:cBhvr>
                                        <p:cTn id="63" dur="500"/>
                                        <p:tgtEl>
                                          <p:spTgt spid="4">
                                            <p:txEl>
                                              <p:pRg st="3" end="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txEl>
                                              <p:pRg st="5" end="5"/>
                                            </p:txEl>
                                          </p:spTgt>
                                        </p:tgtEl>
                                        <p:attrNameLst>
                                          <p:attrName>style.visibility</p:attrName>
                                        </p:attrNameLst>
                                      </p:cBhvr>
                                      <p:to>
                                        <p:strVal val="visible"/>
                                      </p:to>
                                    </p:set>
                                    <p:animEffect transition="in" filter="fade">
                                      <p:cBhvr>
                                        <p:cTn id="71" dur="500"/>
                                        <p:tgtEl>
                                          <p:spTgt spid="4">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6" end="6"/>
                                            </p:txEl>
                                          </p:spTgt>
                                        </p:tgtEl>
                                        <p:attrNameLst>
                                          <p:attrName>style.visibility</p:attrName>
                                        </p:attrNameLst>
                                      </p:cBhvr>
                                      <p:to>
                                        <p:strVal val="visible"/>
                                      </p:to>
                                    </p:set>
                                    <p:animEffect transition="in" filter="fade">
                                      <p:cBhvr>
                                        <p:cTn id="76" dur="500"/>
                                        <p:tgtEl>
                                          <p:spTgt spid="4">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xEl>
                                              <p:pRg st="7" end="7"/>
                                            </p:txEl>
                                          </p:spTgt>
                                        </p:tgtEl>
                                        <p:attrNameLst>
                                          <p:attrName>style.visibility</p:attrName>
                                        </p:attrNameLst>
                                      </p:cBhvr>
                                      <p:to>
                                        <p:strVal val="visible"/>
                                      </p:to>
                                    </p:set>
                                    <p:animEffect transition="in" filter="fade">
                                      <p:cBhvr>
                                        <p:cTn id="8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盾驰商业模式创新：产业链的整合者</a:t>
            </a:r>
            <a:endParaRPr lang="zh-CN" altLang="en-US" dirty="0"/>
          </a:p>
        </p:txBody>
      </p:sp>
      <p:grpSp>
        <p:nvGrpSpPr>
          <p:cNvPr id="7171" name="Group 3"/>
          <p:cNvGrpSpPr>
            <a:grpSpLocks/>
          </p:cNvGrpSpPr>
          <p:nvPr/>
        </p:nvGrpSpPr>
        <p:grpSpPr bwMode="auto">
          <a:xfrm>
            <a:off x="9355138" y="4216400"/>
            <a:ext cx="739775" cy="182563"/>
            <a:chOff x="0" y="0"/>
            <a:chExt cx="466" cy="115"/>
          </a:xfrm>
        </p:grpSpPr>
        <p:sp>
          <p:nvSpPr>
            <p:cNvPr id="7172"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p:cNvGrpSpPr>
            <a:grpSpLocks/>
          </p:cNvGrpSpPr>
          <p:nvPr/>
        </p:nvGrpSpPr>
        <p:grpSpPr bwMode="auto">
          <a:xfrm>
            <a:off x="9355138" y="4432300"/>
            <a:ext cx="739775" cy="182563"/>
            <a:chOff x="0" y="0"/>
            <a:chExt cx="466" cy="115"/>
          </a:xfrm>
        </p:grpSpPr>
        <p:sp>
          <p:nvSpPr>
            <p:cNvPr id="7177"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1" name="Group 13"/>
          <p:cNvGrpSpPr>
            <a:grpSpLocks/>
          </p:cNvGrpSpPr>
          <p:nvPr/>
        </p:nvGrpSpPr>
        <p:grpSpPr bwMode="auto">
          <a:xfrm>
            <a:off x="9355138" y="4648200"/>
            <a:ext cx="739775" cy="182563"/>
            <a:chOff x="0" y="0"/>
            <a:chExt cx="466" cy="115"/>
          </a:xfrm>
        </p:grpSpPr>
        <p:sp>
          <p:nvSpPr>
            <p:cNvPr id="7182"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6"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94" name="Group 26"/>
          <p:cNvGrpSpPr>
            <a:grpSpLocks/>
          </p:cNvGrpSpPr>
          <p:nvPr/>
        </p:nvGrpSpPr>
        <p:grpSpPr bwMode="auto">
          <a:xfrm>
            <a:off x="9355138" y="5160963"/>
            <a:ext cx="739775" cy="182562"/>
            <a:chOff x="0" y="0"/>
            <a:chExt cx="466" cy="115"/>
          </a:xfrm>
        </p:grpSpPr>
        <p:sp>
          <p:nvSpPr>
            <p:cNvPr id="7195"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9" name="Group 31"/>
          <p:cNvGrpSpPr>
            <a:grpSpLocks/>
          </p:cNvGrpSpPr>
          <p:nvPr/>
        </p:nvGrpSpPr>
        <p:grpSpPr bwMode="auto">
          <a:xfrm>
            <a:off x="9355138" y="5376863"/>
            <a:ext cx="739775" cy="182562"/>
            <a:chOff x="0" y="0"/>
            <a:chExt cx="466" cy="115"/>
          </a:xfrm>
        </p:grpSpPr>
        <p:sp>
          <p:nvSpPr>
            <p:cNvPr id="7200"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4" name="Group 36"/>
          <p:cNvGrpSpPr>
            <a:grpSpLocks/>
          </p:cNvGrpSpPr>
          <p:nvPr/>
        </p:nvGrpSpPr>
        <p:grpSpPr bwMode="auto">
          <a:xfrm>
            <a:off x="9355138" y="5594350"/>
            <a:ext cx="739775" cy="182563"/>
            <a:chOff x="0" y="0"/>
            <a:chExt cx="466" cy="115"/>
          </a:xfrm>
        </p:grpSpPr>
        <p:sp>
          <p:nvSpPr>
            <p:cNvPr id="7205"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9" name="Group 41"/>
          <p:cNvGrpSpPr>
            <a:grpSpLocks/>
          </p:cNvGrpSpPr>
          <p:nvPr/>
        </p:nvGrpSpPr>
        <p:grpSpPr bwMode="auto">
          <a:xfrm>
            <a:off x="9355138" y="5889625"/>
            <a:ext cx="739775" cy="182563"/>
            <a:chOff x="0" y="0"/>
            <a:chExt cx="466" cy="115"/>
          </a:xfrm>
        </p:grpSpPr>
        <p:sp>
          <p:nvSpPr>
            <p:cNvPr id="7210"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4" name="Group 46"/>
          <p:cNvGrpSpPr>
            <a:grpSpLocks/>
          </p:cNvGrpSpPr>
          <p:nvPr/>
        </p:nvGrpSpPr>
        <p:grpSpPr bwMode="auto">
          <a:xfrm>
            <a:off x="9355138" y="6105525"/>
            <a:ext cx="739775" cy="182563"/>
            <a:chOff x="0" y="0"/>
            <a:chExt cx="466" cy="115"/>
          </a:xfrm>
        </p:grpSpPr>
        <p:sp>
          <p:nvSpPr>
            <p:cNvPr id="7215"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9" name="Group 51"/>
          <p:cNvGrpSpPr>
            <a:grpSpLocks/>
          </p:cNvGrpSpPr>
          <p:nvPr/>
        </p:nvGrpSpPr>
        <p:grpSpPr bwMode="auto">
          <a:xfrm>
            <a:off x="9355138" y="6321425"/>
            <a:ext cx="739775" cy="182563"/>
            <a:chOff x="0" y="0"/>
            <a:chExt cx="466" cy="115"/>
          </a:xfrm>
        </p:grpSpPr>
        <p:sp>
          <p:nvSpPr>
            <p:cNvPr id="7220"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24" name="Group 56"/>
          <p:cNvGrpSpPr>
            <a:grpSpLocks/>
          </p:cNvGrpSpPr>
          <p:nvPr/>
        </p:nvGrpSpPr>
        <p:grpSpPr bwMode="auto">
          <a:xfrm>
            <a:off x="9355138" y="6546850"/>
            <a:ext cx="739775" cy="182563"/>
            <a:chOff x="0" y="0"/>
            <a:chExt cx="466" cy="115"/>
          </a:xfrm>
        </p:grpSpPr>
        <p:sp>
          <p:nvSpPr>
            <p:cNvPr id="7225"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29"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dirty="0">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dirty="0">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dirty="0">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dirty="0">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dirty="0">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dirty="0">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dirty="0">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dirty="0">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dirty="0">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28600" indent="-228600">
              <a:buFont typeface="+mj-lt"/>
              <a:buAutoNum type="arabicPeriod"/>
            </a:pPr>
            <a:r>
              <a:rPr lang="zh-CN" altLang="en-US" sz="2000" dirty="0" smtClean="0">
                <a:solidFill>
                  <a:srgbClr val="336699"/>
                </a:solidFill>
              </a:rPr>
              <a:t>加盟者：品牌持有者（需要好卖：产品</a:t>
            </a:r>
            <a:r>
              <a:rPr lang="en-US" altLang="zh-CN" sz="2000" dirty="0" smtClean="0">
                <a:solidFill>
                  <a:srgbClr val="336699"/>
                </a:solidFill>
              </a:rPr>
              <a:t>+</a:t>
            </a:r>
            <a:r>
              <a:rPr lang="zh-CN" altLang="en-US" sz="2000" dirty="0" smtClean="0">
                <a:solidFill>
                  <a:srgbClr val="336699"/>
                </a:solidFill>
              </a:rPr>
              <a:t>营销）</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百货公司（不仅要好卖，还要有更多的选择）</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提供基于整条产业链的解决方案</a:t>
            </a:r>
            <a:endParaRPr lang="zh-CN" altLang="en-US" sz="2000" dirty="0">
              <a:solidFill>
                <a:srgbClr val="336699"/>
              </a:solidFill>
            </a:endParaRPr>
          </a:p>
        </p:txBody>
      </p:sp>
      <p:sp>
        <p:nvSpPr>
          <p:cNvPr id="7270" name="Text Box 102"/>
          <p:cNvSpPr txBox="1">
            <a:spLocks noChangeArrowheads="1"/>
          </p:cNvSpPr>
          <p:nvPr/>
        </p:nvSpPr>
        <p:spPr bwMode="auto">
          <a:xfrm>
            <a:off x="5522137" y="3441774"/>
            <a:ext cx="17287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Arial" pitchFamily="34" charset="0"/>
              <a:buChar char="•"/>
            </a:pPr>
            <a:r>
              <a:rPr lang="zh-CN" altLang="en-US" dirty="0">
                <a:solidFill>
                  <a:srgbClr val="006699"/>
                </a:solidFill>
              </a:rPr>
              <a:t>自有</a:t>
            </a:r>
            <a:r>
              <a:rPr lang="zh-CN" altLang="en-US" dirty="0" smtClean="0">
                <a:solidFill>
                  <a:srgbClr val="006699"/>
                </a:solidFill>
              </a:rPr>
              <a:t>销售</a:t>
            </a:r>
            <a:endParaRPr lang="en-US" altLang="zh-CN" dirty="0" smtClean="0">
              <a:solidFill>
                <a:srgbClr val="006699"/>
              </a:solidFill>
            </a:endParaRPr>
          </a:p>
          <a:p>
            <a:pPr marL="342900" indent="-342900">
              <a:buFont typeface="Arial" pitchFamily="34" charset="0"/>
              <a:buChar char="•"/>
            </a:pPr>
            <a:r>
              <a:rPr lang="zh-CN" altLang="en-US" dirty="0" smtClean="0">
                <a:solidFill>
                  <a:srgbClr val="006699"/>
                </a:solidFill>
              </a:rPr>
              <a:t>合作伙伴的销售渠道</a:t>
            </a:r>
            <a:endParaRPr lang="zh-CN" altLang="en-US"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加盟关系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41770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产品销售提成、服务费、加盟费</a:t>
            </a:r>
            <a:endParaRPr lang="zh-CN" altLang="en-US" sz="3200" dirty="0">
              <a:solidFill>
                <a:srgbClr val="666699"/>
              </a:solidFill>
            </a:endParaRPr>
          </a:p>
        </p:txBody>
      </p:sp>
      <p:sp>
        <p:nvSpPr>
          <p:cNvPr id="7273" name="Text Box 105"/>
          <p:cNvSpPr txBox="1">
            <a:spLocks noChangeArrowheads="1"/>
          </p:cNvSpPr>
          <p:nvPr/>
        </p:nvSpPr>
        <p:spPr bwMode="auto">
          <a:xfrm>
            <a:off x="1965325" y="3356992"/>
            <a:ext cx="17287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品牌</a:t>
            </a:r>
            <a:endParaRPr lang="en-US" altLang="zh-CN" sz="2000" dirty="0" smtClean="0">
              <a:solidFill>
                <a:srgbClr val="006666"/>
              </a:solidFill>
            </a:endParaRPr>
          </a:p>
          <a:p>
            <a:r>
              <a:rPr lang="zh-CN" altLang="en-US" sz="2000" dirty="0" smtClean="0">
                <a:solidFill>
                  <a:srgbClr val="006666"/>
                </a:solidFill>
              </a:rPr>
              <a:t>市场营销</a:t>
            </a:r>
            <a:endParaRPr lang="en-US" altLang="zh-CN" sz="2000" dirty="0" smtClean="0">
              <a:solidFill>
                <a:srgbClr val="006666"/>
              </a:solidFill>
            </a:endParaRPr>
          </a:p>
          <a:p>
            <a:r>
              <a:rPr lang="zh-CN" altLang="en-US" sz="2000" dirty="0" smtClean="0">
                <a:solidFill>
                  <a:srgbClr val="006666"/>
                </a:solidFill>
              </a:rPr>
              <a:t>产品开发</a:t>
            </a:r>
            <a:endParaRPr lang="en-US" altLang="zh-CN" sz="2000" dirty="0" smtClean="0">
              <a:solidFill>
                <a:srgbClr val="006666"/>
              </a:solidFill>
            </a:endParaRPr>
          </a:p>
          <a:p>
            <a:r>
              <a:rPr lang="zh-CN" altLang="en-US" sz="2000" dirty="0" smtClean="0">
                <a:solidFill>
                  <a:srgbClr val="006666"/>
                </a:solidFill>
              </a:rPr>
              <a:t>订单处理</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上游各个环节供应商</a:t>
            </a:r>
            <a:endParaRPr lang="en-US" altLang="zh-CN" sz="2000" dirty="0" smtClean="0">
              <a:solidFill>
                <a:srgbClr val="006666"/>
              </a:solidFill>
            </a:endParaRPr>
          </a:p>
          <a:p>
            <a:r>
              <a:rPr lang="zh-CN" altLang="en-US" sz="2000" dirty="0" smtClean="0">
                <a:solidFill>
                  <a:srgbClr val="006666"/>
                </a:solidFill>
              </a:rPr>
              <a:t>物流公司</a:t>
            </a:r>
            <a:endParaRPr lang="en-US" altLang="zh-CN" sz="2000" dirty="0" smtClean="0">
              <a:solidFill>
                <a:srgbClr val="006666"/>
              </a:solidFill>
            </a:endParaRPr>
          </a:p>
          <a:p>
            <a:r>
              <a:rPr lang="zh-CN" altLang="en-US" sz="2000" dirty="0" smtClean="0">
                <a:solidFill>
                  <a:srgbClr val="006666"/>
                </a:solidFill>
              </a:rPr>
              <a:t>营销服务公司</a:t>
            </a:r>
            <a:endParaRPr lang="en-US" altLang="zh-CN" sz="2000" dirty="0" smtClean="0">
              <a:solidFill>
                <a:srgbClr val="006666"/>
              </a:solidFill>
            </a:endParaRPr>
          </a:p>
          <a:p>
            <a:r>
              <a:rPr lang="zh-CN" altLang="en-US" sz="2000" dirty="0" smtClean="0">
                <a:solidFill>
                  <a:srgbClr val="006666"/>
                </a:solidFill>
              </a:rPr>
              <a:t>产品设计公司</a:t>
            </a:r>
            <a:endParaRPr lang="en-US" altLang="zh-CN" sz="2000" dirty="0" smtClean="0">
              <a:solidFill>
                <a:srgbClr val="006666"/>
              </a:solidFill>
            </a:endParaRPr>
          </a:p>
          <a:p>
            <a:r>
              <a:rPr lang="en-US" altLang="zh-CN" sz="2000" dirty="0" smtClean="0">
                <a:solidFill>
                  <a:srgbClr val="006666"/>
                </a:solidFill>
              </a:rPr>
              <a:t>IT</a:t>
            </a:r>
            <a:r>
              <a:rPr lang="zh-CN" altLang="en-US" sz="2000" dirty="0" smtClean="0">
                <a:solidFill>
                  <a:srgbClr val="006666"/>
                </a:solidFill>
              </a:rPr>
              <a:t>服务公司</a:t>
            </a:r>
            <a:endParaRPr lang="zh-CN" altLang="en-US" sz="2000" dirty="0">
              <a:solidFill>
                <a:srgbClr val="006666"/>
              </a:solidFill>
            </a:endParaRPr>
          </a:p>
        </p:txBody>
      </p:sp>
      <p:sp>
        <p:nvSpPr>
          <p:cNvPr id="7275" name="Text Box 107"/>
          <p:cNvSpPr txBox="1">
            <a:spLocks noChangeArrowheads="1"/>
          </p:cNvSpPr>
          <p:nvPr/>
        </p:nvSpPr>
        <p:spPr bwMode="auto">
          <a:xfrm>
            <a:off x="1984375" y="1268760"/>
            <a:ext cx="17955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b="1" dirty="0" smtClean="0">
                <a:solidFill>
                  <a:srgbClr val="006666"/>
                </a:solidFill>
              </a:rPr>
              <a:t>订单</a:t>
            </a:r>
            <a:r>
              <a:rPr lang="zh-CN" altLang="en-US" sz="1200" b="1" dirty="0" smtClean="0">
                <a:solidFill>
                  <a:schemeClr val="accent1"/>
                </a:solidFill>
              </a:rPr>
              <a:t>管理</a:t>
            </a:r>
            <a:r>
              <a:rPr lang="zh-CN" altLang="en-US" sz="1200" b="1" dirty="0" smtClean="0">
                <a:solidFill>
                  <a:srgbClr val="006666"/>
                </a:solidFill>
              </a:rPr>
              <a:t>、</a:t>
            </a:r>
            <a:endParaRPr lang="en-US" altLang="zh-CN" sz="1200" b="1" dirty="0" smtClean="0">
              <a:solidFill>
                <a:srgbClr val="006666"/>
              </a:solidFill>
            </a:endParaRPr>
          </a:p>
          <a:p>
            <a:r>
              <a:rPr lang="zh-CN" altLang="en-US" sz="1200" b="1" dirty="0" smtClean="0">
                <a:solidFill>
                  <a:srgbClr val="006666"/>
                </a:solidFill>
              </a:rPr>
              <a:t>质量监控、</a:t>
            </a:r>
            <a:endParaRPr lang="en-US" altLang="zh-CN" sz="1200" b="1" dirty="0" smtClean="0">
              <a:solidFill>
                <a:srgbClr val="006666"/>
              </a:solidFill>
            </a:endParaRPr>
          </a:p>
          <a:p>
            <a:r>
              <a:rPr lang="zh-CN" altLang="en-US" sz="1200" dirty="0" smtClean="0">
                <a:solidFill>
                  <a:srgbClr val="3366CC"/>
                </a:solidFill>
              </a:rPr>
              <a:t>产品开发（工具设计、系统开发等）、</a:t>
            </a:r>
            <a:endParaRPr lang="en-US" altLang="zh-CN" sz="1200" dirty="0" smtClean="0">
              <a:solidFill>
                <a:srgbClr val="3366CC"/>
              </a:solidFill>
            </a:endParaRPr>
          </a:p>
          <a:p>
            <a:r>
              <a:rPr lang="zh-CN" altLang="en-US" sz="1200" dirty="0" smtClean="0">
                <a:solidFill>
                  <a:srgbClr val="3366CC"/>
                </a:solidFill>
              </a:rPr>
              <a:t>营销管理（宣传、推广）</a:t>
            </a:r>
            <a:endParaRPr lang="zh-CN" altLang="en-US" sz="1200" dirty="0">
              <a:solidFill>
                <a:srgbClr val="3366CC"/>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Tree>
    <p:extLst>
      <p:ext uri="{BB962C8B-B14F-4D97-AF65-F5344CB8AC3E}">
        <p14:creationId xmlns:p14="http://schemas.microsoft.com/office/powerpoint/2010/main" val="3790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68"/>
                                        </p:tgtEl>
                                        <p:attrNameLst>
                                          <p:attrName>style.visibility</p:attrName>
                                        </p:attrNameLst>
                                      </p:cBhvr>
                                      <p:to>
                                        <p:strVal val="visible"/>
                                      </p:to>
                                    </p:set>
                                    <p:animEffect transition="in" filter="fade">
                                      <p:cBhvr>
                                        <p:cTn id="12" dur="500"/>
                                        <p:tgtEl>
                                          <p:spTgt spid="72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69"/>
                                        </p:tgtEl>
                                        <p:attrNameLst>
                                          <p:attrName>style.visibility</p:attrName>
                                        </p:attrNameLst>
                                      </p:cBhvr>
                                      <p:to>
                                        <p:strVal val="visible"/>
                                      </p:to>
                                    </p:set>
                                    <p:animEffect transition="in" filter="fade">
                                      <p:cBhvr>
                                        <p:cTn id="17" dur="500"/>
                                        <p:tgtEl>
                                          <p:spTgt spid="72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71"/>
                                        </p:tgtEl>
                                        <p:attrNameLst>
                                          <p:attrName>style.visibility</p:attrName>
                                        </p:attrNameLst>
                                      </p:cBhvr>
                                      <p:to>
                                        <p:strVal val="visible"/>
                                      </p:to>
                                    </p:set>
                                    <p:animEffect transition="in" filter="fade">
                                      <p:cBhvr>
                                        <p:cTn id="22" dur="500"/>
                                        <p:tgtEl>
                                          <p:spTgt spid="72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270"/>
                                        </p:tgtEl>
                                        <p:attrNameLst>
                                          <p:attrName>style.visibility</p:attrName>
                                        </p:attrNameLst>
                                      </p:cBhvr>
                                      <p:to>
                                        <p:strVal val="visible"/>
                                      </p:to>
                                    </p:set>
                                    <p:animEffect transition="in" filter="fade">
                                      <p:cBhvr>
                                        <p:cTn id="27" dur="500"/>
                                        <p:tgtEl>
                                          <p:spTgt spid="72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75"/>
                                        </p:tgtEl>
                                        <p:attrNameLst>
                                          <p:attrName>style.visibility</p:attrName>
                                        </p:attrNameLst>
                                      </p:cBhvr>
                                      <p:to>
                                        <p:strVal val="visible"/>
                                      </p:to>
                                    </p:set>
                                    <p:animEffect transition="in" filter="fade">
                                      <p:cBhvr>
                                        <p:cTn id="32" dur="500"/>
                                        <p:tgtEl>
                                          <p:spTgt spid="72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273"/>
                                        </p:tgtEl>
                                        <p:attrNameLst>
                                          <p:attrName>style.visibility</p:attrName>
                                        </p:attrNameLst>
                                      </p:cBhvr>
                                      <p:to>
                                        <p:strVal val="visible"/>
                                      </p:to>
                                    </p:set>
                                    <p:animEffect transition="in" filter="fade">
                                      <p:cBhvr>
                                        <p:cTn id="37" dur="500"/>
                                        <p:tgtEl>
                                          <p:spTgt spid="72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274"/>
                                        </p:tgtEl>
                                        <p:attrNameLst>
                                          <p:attrName>style.visibility</p:attrName>
                                        </p:attrNameLst>
                                      </p:cBhvr>
                                      <p:to>
                                        <p:strVal val="visible"/>
                                      </p:to>
                                    </p:set>
                                    <p:animEffect transition="in" filter="fade">
                                      <p:cBhvr>
                                        <p:cTn id="42" dur="500"/>
                                        <p:tgtEl>
                                          <p:spTgt spid="72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272"/>
                                        </p:tgtEl>
                                        <p:attrNameLst>
                                          <p:attrName>style.visibility</p:attrName>
                                        </p:attrNameLst>
                                      </p:cBhvr>
                                      <p:to>
                                        <p:strVal val="visible"/>
                                      </p:to>
                                    </p:set>
                                    <p:animEffect transition="in" filter="fade">
                                      <p:cBhvr>
                                        <p:cTn id="47" dur="500"/>
                                        <p:tgtEl>
                                          <p:spTgt spid="72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276"/>
                                        </p:tgtEl>
                                        <p:attrNameLst>
                                          <p:attrName>style.visibility</p:attrName>
                                        </p:attrNameLst>
                                      </p:cBhvr>
                                      <p:to>
                                        <p:strVal val="visible"/>
                                      </p:to>
                                    </p:set>
                                    <p:animEffect transition="in" filter="fade">
                                      <p:cBhvr>
                                        <p:cTn id="52" dur="500"/>
                                        <p:tgtEl>
                                          <p:spTgt spid="7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268" grpId="0"/>
      <p:bldP spid="7269" grpId="0"/>
      <p:bldP spid="7270" grpId="0"/>
      <p:bldP spid="7271" grpId="0"/>
      <p:bldP spid="7272" grpId="0"/>
      <p:bldP spid="7273" grpId="0"/>
      <p:bldP spid="7274" grpId="0"/>
      <p:bldP spid="7275" grpId="0"/>
      <p:bldP spid="72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盾驰商业模式诊断：</a:t>
            </a:r>
            <a:r>
              <a:rPr lang="en-US" altLang="zh-CN" dirty="0" smtClean="0"/>
              <a:t>OEM</a:t>
            </a:r>
            <a:r>
              <a:rPr lang="zh-CN" altLang="en-US" dirty="0" smtClean="0"/>
              <a:t>服务商</a:t>
            </a:r>
            <a:endParaRPr lang="zh-CN" altLang="en-US" dirty="0"/>
          </a:p>
        </p:txBody>
      </p:sp>
      <p:grpSp>
        <p:nvGrpSpPr>
          <p:cNvPr id="7171" name="Group 3"/>
          <p:cNvGrpSpPr>
            <a:grpSpLocks/>
          </p:cNvGrpSpPr>
          <p:nvPr/>
        </p:nvGrpSpPr>
        <p:grpSpPr bwMode="auto">
          <a:xfrm>
            <a:off x="9355138" y="4216400"/>
            <a:ext cx="739775" cy="182563"/>
            <a:chOff x="0" y="0"/>
            <a:chExt cx="466" cy="115"/>
          </a:xfrm>
        </p:grpSpPr>
        <p:sp>
          <p:nvSpPr>
            <p:cNvPr id="7172"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p:cNvGrpSpPr>
            <a:grpSpLocks/>
          </p:cNvGrpSpPr>
          <p:nvPr/>
        </p:nvGrpSpPr>
        <p:grpSpPr bwMode="auto">
          <a:xfrm>
            <a:off x="9355138" y="4432300"/>
            <a:ext cx="739775" cy="182563"/>
            <a:chOff x="0" y="0"/>
            <a:chExt cx="466" cy="115"/>
          </a:xfrm>
        </p:grpSpPr>
        <p:sp>
          <p:nvSpPr>
            <p:cNvPr id="7177"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1" name="Group 13"/>
          <p:cNvGrpSpPr>
            <a:grpSpLocks/>
          </p:cNvGrpSpPr>
          <p:nvPr/>
        </p:nvGrpSpPr>
        <p:grpSpPr bwMode="auto">
          <a:xfrm>
            <a:off x="9355138" y="4648200"/>
            <a:ext cx="739775" cy="182563"/>
            <a:chOff x="0" y="0"/>
            <a:chExt cx="466" cy="115"/>
          </a:xfrm>
        </p:grpSpPr>
        <p:sp>
          <p:nvSpPr>
            <p:cNvPr id="7182"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6"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94" name="Group 26"/>
          <p:cNvGrpSpPr>
            <a:grpSpLocks/>
          </p:cNvGrpSpPr>
          <p:nvPr/>
        </p:nvGrpSpPr>
        <p:grpSpPr bwMode="auto">
          <a:xfrm>
            <a:off x="9355138" y="5160963"/>
            <a:ext cx="739775" cy="182562"/>
            <a:chOff x="0" y="0"/>
            <a:chExt cx="466" cy="115"/>
          </a:xfrm>
        </p:grpSpPr>
        <p:sp>
          <p:nvSpPr>
            <p:cNvPr id="7195"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9" name="Group 31"/>
          <p:cNvGrpSpPr>
            <a:grpSpLocks/>
          </p:cNvGrpSpPr>
          <p:nvPr/>
        </p:nvGrpSpPr>
        <p:grpSpPr bwMode="auto">
          <a:xfrm>
            <a:off x="9355138" y="5376863"/>
            <a:ext cx="739775" cy="182562"/>
            <a:chOff x="0" y="0"/>
            <a:chExt cx="466" cy="115"/>
          </a:xfrm>
        </p:grpSpPr>
        <p:sp>
          <p:nvSpPr>
            <p:cNvPr id="7200"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4" name="Group 36"/>
          <p:cNvGrpSpPr>
            <a:grpSpLocks/>
          </p:cNvGrpSpPr>
          <p:nvPr/>
        </p:nvGrpSpPr>
        <p:grpSpPr bwMode="auto">
          <a:xfrm>
            <a:off x="9355138" y="5594350"/>
            <a:ext cx="739775" cy="182563"/>
            <a:chOff x="0" y="0"/>
            <a:chExt cx="466" cy="115"/>
          </a:xfrm>
        </p:grpSpPr>
        <p:sp>
          <p:nvSpPr>
            <p:cNvPr id="7205"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9" name="Group 41"/>
          <p:cNvGrpSpPr>
            <a:grpSpLocks/>
          </p:cNvGrpSpPr>
          <p:nvPr/>
        </p:nvGrpSpPr>
        <p:grpSpPr bwMode="auto">
          <a:xfrm>
            <a:off x="9355138" y="5889625"/>
            <a:ext cx="739775" cy="182563"/>
            <a:chOff x="0" y="0"/>
            <a:chExt cx="466" cy="115"/>
          </a:xfrm>
        </p:grpSpPr>
        <p:sp>
          <p:nvSpPr>
            <p:cNvPr id="7210"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4" name="Group 46"/>
          <p:cNvGrpSpPr>
            <a:grpSpLocks/>
          </p:cNvGrpSpPr>
          <p:nvPr/>
        </p:nvGrpSpPr>
        <p:grpSpPr bwMode="auto">
          <a:xfrm>
            <a:off x="9355138" y="6105525"/>
            <a:ext cx="739775" cy="182563"/>
            <a:chOff x="0" y="0"/>
            <a:chExt cx="466" cy="115"/>
          </a:xfrm>
        </p:grpSpPr>
        <p:sp>
          <p:nvSpPr>
            <p:cNvPr id="7215"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9" name="Group 51"/>
          <p:cNvGrpSpPr>
            <a:grpSpLocks/>
          </p:cNvGrpSpPr>
          <p:nvPr/>
        </p:nvGrpSpPr>
        <p:grpSpPr bwMode="auto">
          <a:xfrm>
            <a:off x="9355138" y="6321425"/>
            <a:ext cx="739775" cy="182563"/>
            <a:chOff x="0" y="0"/>
            <a:chExt cx="466" cy="115"/>
          </a:xfrm>
        </p:grpSpPr>
        <p:sp>
          <p:nvSpPr>
            <p:cNvPr id="7220"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24" name="Group 56"/>
          <p:cNvGrpSpPr>
            <a:grpSpLocks/>
          </p:cNvGrpSpPr>
          <p:nvPr/>
        </p:nvGrpSpPr>
        <p:grpSpPr bwMode="auto">
          <a:xfrm>
            <a:off x="9355138" y="6546850"/>
            <a:ext cx="739775" cy="182563"/>
            <a:chOff x="0" y="0"/>
            <a:chExt cx="466" cy="115"/>
          </a:xfrm>
        </p:grpSpPr>
        <p:sp>
          <p:nvSpPr>
            <p:cNvPr id="7225"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29"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dirty="0">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dirty="0">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dirty="0">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dirty="0">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dirty="0">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dirty="0">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dirty="0">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dirty="0">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8">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dirty="0">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1">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336699"/>
                </a:solidFill>
              </a:rPr>
              <a:t>我们应该为谁</a:t>
            </a:r>
          </a:p>
          <a:p>
            <a:r>
              <a:rPr lang="zh-CN" altLang="en-US" b="1" dirty="0">
                <a:solidFill>
                  <a:srgbClr val="336699"/>
                </a:solidFill>
              </a:rPr>
              <a:t>创造价值？</a:t>
            </a:r>
          </a:p>
          <a:p>
            <a:r>
              <a:rPr lang="zh-CN" altLang="en-US" b="1" dirty="0">
                <a:solidFill>
                  <a:srgbClr val="336699"/>
                </a:solidFill>
              </a:rPr>
              <a:t>谁是我们最重要</a:t>
            </a:r>
          </a:p>
          <a:p>
            <a:r>
              <a:rPr lang="zh-CN" altLang="en-US" b="1" dirty="0">
                <a:solidFill>
                  <a:srgbClr val="336699"/>
                </a:solidFill>
              </a:rPr>
              <a:t>的客户？</a:t>
            </a:r>
          </a:p>
          <a:p>
            <a:r>
              <a:rPr lang="zh-CN" altLang="en-US" b="1" dirty="0">
                <a:solidFill>
                  <a:srgbClr val="336699"/>
                </a:solidFill>
              </a:rPr>
              <a:t>例如：</a:t>
            </a:r>
          </a:p>
          <a:p>
            <a:pPr>
              <a:buFontTx/>
              <a:buChar char="•"/>
            </a:pPr>
            <a:r>
              <a:rPr lang="zh-CN" altLang="en-US" sz="900" dirty="0">
                <a:solidFill>
                  <a:srgbClr val="336699"/>
                </a:solidFill>
              </a:rPr>
              <a:t>大众市场（可以百度）</a:t>
            </a:r>
          </a:p>
          <a:p>
            <a:pPr>
              <a:buFontTx/>
              <a:buChar char="•"/>
            </a:pPr>
            <a:r>
              <a:rPr lang="zh-CN" altLang="en-US" sz="900" dirty="0">
                <a:solidFill>
                  <a:srgbClr val="336699"/>
                </a:solidFill>
              </a:rPr>
              <a:t>利基市场（可以百度）</a:t>
            </a:r>
          </a:p>
          <a:p>
            <a:pPr>
              <a:buFontTx/>
              <a:buChar char="•"/>
            </a:pPr>
            <a:r>
              <a:rPr lang="zh-CN" altLang="en-US" sz="900" dirty="0">
                <a:solidFill>
                  <a:srgbClr val="336699"/>
                </a:solidFill>
              </a:rPr>
              <a:t>区隔市场（可以百度）</a:t>
            </a:r>
          </a:p>
          <a:p>
            <a:pPr>
              <a:buFontTx/>
              <a:buChar char="•"/>
            </a:pPr>
            <a:r>
              <a:rPr lang="zh-CN" altLang="en-US" sz="900" dirty="0">
                <a:solidFill>
                  <a:srgbClr val="336699"/>
                </a:solidFill>
              </a:rPr>
              <a:t>多元化市场（可以百度）</a:t>
            </a:r>
          </a:p>
          <a:p>
            <a:pPr>
              <a:buFontTx/>
              <a:buChar char="•"/>
            </a:pPr>
            <a:r>
              <a:rPr lang="zh-CN" altLang="en-US" sz="900" dirty="0">
                <a:solidFill>
                  <a:srgbClr val="336699"/>
                </a:solidFill>
              </a:rPr>
              <a:t>多边平台市场（可以百度）</a:t>
            </a:r>
          </a:p>
          <a:p>
            <a:endParaRPr lang="zh-CN" altLang="en-US" sz="900" dirty="0">
              <a:solidFill>
                <a:srgbClr val="336699"/>
              </a:solidFill>
            </a:endParaRPr>
          </a:p>
        </p:txBody>
      </p:sp>
      <p:sp>
        <p:nvSpPr>
          <p:cNvPr id="7269" name="Text Box 101"/>
          <p:cNvSpPr txBox="1">
            <a:spLocks noChangeArrowheads="1"/>
          </p:cNvSpPr>
          <p:nvPr/>
        </p:nvSpPr>
        <p:spPr bwMode="auto">
          <a:xfrm>
            <a:off x="3708400" y="1066800"/>
            <a:ext cx="172878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lang="zh-CN" altLang="en-US" sz="1300" b="1" dirty="0">
              <a:solidFill>
                <a:srgbClr val="336699"/>
              </a:solidFill>
            </a:endParaRPr>
          </a:p>
          <a:p>
            <a:r>
              <a:rPr lang="zh-CN" altLang="en-US" sz="1300" b="1" dirty="0">
                <a:solidFill>
                  <a:srgbClr val="336699"/>
                </a:solidFill>
              </a:rPr>
              <a:t>我们该向客户传递怎么样的价值？</a:t>
            </a:r>
          </a:p>
          <a:p>
            <a:r>
              <a:rPr lang="zh-CN" altLang="en-US" sz="1300" b="1" dirty="0">
                <a:solidFill>
                  <a:srgbClr val="336699"/>
                </a:solidFill>
              </a:rPr>
              <a:t>我们正在帮助我们的客户解决哪一类难题？</a:t>
            </a:r>
          </a:p>
          <a:p>
            <a:r>
              <a:rPr lang="zh-CN" altLang="en-US" sz="1300" b="1" dirty="0">
                <a:solidFill>
                  <a:srgbClr val="336699"/>
                </a:solidFill>
              </a:rPr>
              <a:t>我们正在满足那些客户的需求？</a:t>
            </a:r>
          </a:p>
          <a:p>
            <a:r>
              <a:rPr lang="zh-CN" altLang="en-US" sz="1300" b="1" dirty="0">
                <a:solidFill>
                  <a:srgbClr val="336699"/>
                </a:solidFill>
              </a:rPr>
              <a:t>我们正在供给客户细分群体那些系列的产品与服务？</a:t>
            </a:r>
          </a:p>
          <a:p>
            <a:r>
              <a:rPr lang="zh-CN" altLang="en-US" sz="1300" b="1" dirty="0">
                <a:solidFill>
                  <a:srgbClr val="336699"/>
                </a:solidFill>
              </a:rPr>
              <a:t>例如：</a:t>
            </a:r>
          </a:p>
          <a:p>
            <a:pPr>
              <a:buFontTx/>
              <a:buChar char="•"/>
            </a:pPr>
            <a:r>
              <a:rPr lang="zh-CN" altLang="en-US" sz="1300" dirty="0">
                <a:solidFill>
                  <a:srgbClr val="336699"/>
                </a:solidFill>
              </a:rPr>
              <a:t>新颖、性能、定制化、把事情做好、设计、品牌/身份地位、价格、成本削减、风险抑制、可达性、便利性、可用性</a:t>
            </a:r>
          </a:p>
        </p:txBody>
      </p:sp>
      <p:sp>
        <p:nvSpPr>
          <p:cNvPr id="7270" name="Text Box 102"/>
          <p:cNvSpPr txBox="1">
            <a:spLocks noChangeArrowheads="1"/>
          </p:cNvSpPr>
          <p:nvPr/>
        </p:nvSpPr>
        <p:spPr bwMode="auto">
          <a:xfrm>
            <a:off x="5508625" y="3268663"/>
            <a:ext cx="172878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00" b="1" dirty="0">
                <a:solidFill>
                  <a:srgbClr val="006699"/>
                </a:solidFill>
              </a:rPr>
              <a:t>通过哪些渠道</a:t>
            </a:r>
            <a:r>
              <a:rPr lang="zh-CN" altLang="en-US" sz="900" b="1" dirty="0" smtClean="0">
                <a:solidFill>
                  <a:srgbClr val="006699"/>
                </a:solidFill>
              </a:rPr>
              <a:t>可以</a:t>
            </a:r>
            <a:r>
              <a:rPr lang="zh-CN" altLang="en-US" sz="900" b="1" dirty="0">
                <a:solidFill>
                  <a:srgbClr val="006699"/>
                </a:solidFill>
              </a:rPr>
              <a:t>接触</a:t>
            </a:r>
            <a:r>
              <a:rPr lang="zh-CN" altLang="en-US" sz="900" b="1" dirty="0" smtClean="0">
                <a:solidFill>
                  <a:srgbClr val="006699"/>
                </a:solidFill>
              </a:rPr>
              <a:t>我们</a:t>
            </a:r>
            <a:r>
              <a:rPr lang="zh-CN" altLang="en-US" sz="900" b="1" dirty="0">
                <a:solidFill>
                  <a:srgbClr val="006699"/>
                </a:solidFill>
              </a:rPr>
              <a:t>的客户细分群体？我们现在如何接触他们？我们的渠道如何整合？哪些渠道成本效益最好？如何把我们的渠道与客户的例行程序进行整合？</a:t>
            </a:r>
          </a:p>
          <a:p>
            <a:pPr>
              <a:buFontTx/>
              <a:buChar char="•"/>
            </a:pPr>
            <a:r>
              <a:rPr lang="zh-CN" altLang="en-US" sz="900" dirty="0">
                <a:solidFill>
                  <a:srgbClr val="006699"/>
                </a:solidFill>
              </a:rPr>
              <a:t>自有渠道：直接渠道（销售队伍、在线销售）</a:t>
            </a:r>
          </a:p>
          <a:p>
            <a:pPr>
              <a:buFontTx/>
              <a:buChar char="•"/>
            </a:pPr>
            <a:r>
              <a:rPr lang="zh-CN" altLang="en-US" sz="900" dirty="0">
                <a:solidFill>
                  <a:srgbClr val="006699"/>
                </a:solidFill>
              </a:rPr>
              <a:t>合作伙伴渠道：非直接渠道（自有店铺、合作伙伴店铺、批发商）</a:t>
            </a:r>
          </a:p>
        </p:txBody>
      </p:sp>
      <p:sp>
        <p:nvSpPr>
          <p:cNvPr id="7271" name="Text Box 103"/>
          <p:cNvSpPr txBox="1">
            <a:spLocks noChangeArrowheads="1"/>
          </p:cNvSpPr>
          <p:nvPr/>
        </p:nvSpPr>
        <p:spPr bwMode="auto">
          <a:xfrm>
            <a:off x="5508625" y="1173163"/>
            <a:ext cx="17287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00" b="1" dirty="0">
                <a:solidFill>
                  <a:srgbClr val="006699"/>
                </a:solidFill>
              </a:rPr>
              <a:t>我们每个客户细分群体希望我们与之建立和保持何种关系？</a:t>
            </a:r>
          </a:p>
          <a:p>
            <a:r>
              <a:rPr lang="zh-CN" altLang="en-US" sz="900" b="1" dirty="0">
                <a:solidFill>
                  <a:srgbClr val="006699"/>
                </a:solidFill>
              </a:rPr>
              <a:t>哪些关系我们已经建立了？</a:t>
            </a:r>
          </a:p>
          <a:p>
            <a:r>
              <a:rPr lang="zh-CN" altLang="en-US" sz="900" b="1" dirty="0">
                <a:solidFill>
                  <a:srgbClr val="006699"/>
                </a:solidFill>
              </a:rPr>
              <a:t>这些关系成本如何？</a:t>
            </a:r>
          </a:p>
          <a:p>
            <a:r>
              <a:rPr lang="zh-CN" altLang="en-US" sz="900" b="1" dirty="0">
                <a:solidFill>
                  <a:srgbClr val="006699"/>
                </a:solidFill>
              </a:rPr>
              <a:t>如何把他们与商业模式的其余部分进行整合？</a:t>
            </a:r>
          </a:p>
          <a:p>
            <a:r>
              <a:rPr lang="zh-CN" altLang="en-US" sz="900" b="1" dirty="0">
                <a:solidFill>
                  <a:srgbClr val="006699"/>
                </a:solidFill>
              </a:rPr>
              <a:t>例如：</a:t>
            </a:r>
          </a:p>
          <a:p>
            <a:pPr>
              <a:buFontTx/>
              <a:buChar char="•"/>
            </a:pPr>
            <a:r>
              <a:rPr lang="zh-CN" altLang="en-US" sz="900" dirty="0">
                <a:solidFill>
                  <a:srgbClr val="006699"/>
                </a:solidFill>
              </a:rPr>
              <a:t>个人助理、专用个人助理、自助服务、自动化服务、社区、共同创作</a:t>
            </a:r>
          </a:p>
        </p:txBody>
      </p:sp>
      <p:sp>
        <p:nvSpPr>
          <p:cNvPr id="7272" name="Text Box 104"/>
          <p:cNvSpPr txBox="1">
            <a:spLocks noChangeArrowheads="1"/>
          </p:cNvSpPr>
          <p:nvPr/>
        </p:nvSpPr>
        <p:spPr bwMode="auto">
          <a:xfrm>
            <a:off x="4643438" y="5229225"/>
            <a:ext cx="4392612"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300" b="1">
                <a:solidFill>
                  <a:srgbClr val="666699"/>
                </a:solidFill>
              </a:rPr>
              <a:t>怎么样的价值能让客户愿意付款？他们在付费卖什么？他们是如何支付费用的？他们更愿意如何支付费用？每个收入来源占总收入的比例是多少？</a:t>
            </a:r>
          </a:p>
          <a:p>
            <a:r>
              <a:rPr lang="zh-CN" altLang="en-US" sz="1300" b="1">
                <a:solidFill>
                  <a:srgbClr val="666699"/>
                </a:solidFill>
              </a:rPr>
              <a:t>例如：</a:t>
            </a:r>
          </a:p>
          <a:p>
            <a:r>
              <a:rPr lang="zh-CN" altLang="en-US" sz="1200">
                <a:solidFill>
                  <a:srgbClr val="666699"/>
                </a:solidFill>
              </a:rPr>
              <a:t>资产销售、使用收费、订阅收费、租凭收费、授权收费、经济收费、广告收费</a:t>
            </a:r>
          </a:p>
        </p:txBody>
      </p:sp>
      <p:sp>
        <p:nvSpPr>
          <p:cNvPr id="7273" name="Text Box 105"/>
          <p:cNvSpPr txBox="1">
            <a:spLocks noChangeArrowheads="1"/>
          </p:cNvSpPr>
          <p:nvPr/>
        </p:nvSpPr>
        <p:spPr bwMode="auto">
          <a:xfrm>
            <a:off x="1965325" y="3295650"/>
            <a:ext cx="17287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b="1" dirty="0">
                <a:solidFill>
                  <a:srgbClr val="006666"/>
                </a:solidFill>
              </a:rPr>
              <a:t>我们的价值主张需要什么样的核心资源？</a:t>
            </a:r>
          </a:p>
          <a:p>
            <a:r>
              <a:rPr lang="zh-CN" altLang="en-US" sz="1000" b="1" dirty="0">
                <a:solidFill>
                  <a:srgbClr val="006666"/>
                </a:solidFill>
              </a:rPr>
              <a:t>渠道通路需要怎么样的核心资源？我们的客户关系呢？收入来源呢？</a:t>
            </a:r>
          </a:p>
          <a:p>
            <a:r>
              <a:rPr lang="zh-CN" altLang="en-US" sz="1000" dirty="0">
                <a:solidFill>
                  <a:srgbClr val="006666"/>
                </a:solidFill>
              </a:rPr>
              <a:t>例如</a:t>
            </a:r>
          </a:p>
          <a:p>
            <a:r>
              <a:rPr lang="zh-CN" altLang="en-US" sz="1000" dirty="0">
                <a:solidFill>
                  <a:srgbClr val="006666"/>
                </a:solidFill>
              </a:rPr>
              <a:t>实体资产、知识资产、人力资源、金融资产</a:t>
            </a:r>
          </a:p>
        </p:txBody>
      </p:sp>
      <p:sp>
        <p:nvSpPr>
          <p:cNvPr id="7274" name="Text Box 106"/>
          <p:cNvSpPr txBox="1">
            <a:spLocks noChangeArrowheads="1"/>
          </p:cNvSpPr>
          <p:nvPr/>
        </p:nvSpPr>
        <p:spPr bwMode="auto">
          <a:xfrm>
            <a:off x="179388" y="1341438"/>
            <a:ext cx="1728787" cy="326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300" b="1" dirty="0">
                <a:solidFill>
                  <a:srgbClr val="006666"/>
                </a:solidFill>
              </a:rPr>
              <a:t>谁是我们的重要伙伴？</a:t>
            </a:r>
          </a:p>
          <a:p>
            <a:r>
              <a:rPr lang="zh-CN" altLang="en-US" sz="1300" b="1" dirty="0">
                <a:solidFill>
                  <a:srgbClr val="006666"/>
                </a:solidFill>
              </a:rPr>
              <a:t>谁是我们的重要供应商？</a:t>
            </a:r>
          </a:p>
          <a:p>
            <a:r>
              <a:rPr lang="zh-CN" altLang="en-US" sz="1300" b="1" dirty="0">
                <a:solidFill>
                  <a:srgbClr val="006666"/>
                </a:solidFill>
              </a:rPr>
              <a:t>我们从合作伙伴那边获得哪些核心资源？</a:t>
            </a:r>
          </a:p>
          <a:p>
            <a:r>
              <a:rPr lang="zh-CN" altLang="en-US" sz="1300" b="1" dirty="0">
                <a:solidFill>
                  <a:srgbClr val="006666"/>
                </a:solidFill>
              </a:rPr>
              <a:t>合作伙伴都在执行哪些关键业务？</a:t>
            </a:r>
          </a:p>
          <a:p>
            <a:r>
              <a:rPr lang="zh-CN" altLang="en-US" sz="1300" b="1" dirty="0">
                <a:solidFill>
                  <a:srgbClr val="006666"/>
                </a:solidFill>
              </a:rPr>
              <a:t>以下三种动机可以建立合作关系：</a:t>
            </a:r>
          </a:p>
          <a:p>
            <a:pPr>
              <a:buFontTx/>
              <a:buChar char="•"/>
            </a:pPr>
            <a:r>
              <a:rPr lang="zh-CN" altLang="en-US" sz="1300" dirty="0">
                <a:solidFill>
                  <a:srgbClr val="006666"/>
                </a:solidFill>
              </a:rPr>
              <a:t>商业模式的优化和规模经济的运用；</a:t>
            </a:r>
          </a:p>
          <a:p>
            <a:pPr>
              <a:buFontTx/>
              <a:buChar char="•"/>
            </a:pPr>
            <a:r>
              <a:rPr lang="zh-CN" altLang="en-US" sz="1300" dirty="0">
                <a:solidFill>
                  <a:srgbClr val="006666"/>
                </a:solidFill>
              </a:rPr>
              <a:t>风险和不确定性的降低;</a:t>
            </a:r>
          </a:p>
          <a:p>
            <a:pPr>
              <a:buFontTx/>
              <a:buChar char="•"/>
            </a:pPr>
            <a:r>
              <a:rPr lang="zh-CN" altLang="en-US" sz="1300" dirty="0">
                <a:solidFill>
                  <a:srgbClr val="006666"/>
                </a:solidFill>
              </a:rPr>
              <a:t>特定资源和业务的获取；</a:t>
            </a:r>
          </a:p>
        </p:txBody>
      </p:sp>
      <p:sp>
        <p:nvSpPr>
          <p:cNvPr id="7275" name="Text Box 107"/>
          <p:cNvSpPr txBox="1">
            <a:spLocks noChangeArrowheads="1"/>
          </p:cNvSpPr>
          <p:nvPr/>
        </p:nvSpPr>
        <p:spPr bwMode="auto">
          <a:xfrm>
            <a:off x="1984375" y="1354138"/>
            <a:ext cx="1730375"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b="1" dirty="0">
                <a:solidFill>
                  <a:srgbClr val="006666"/>
                </a:solidFill>
              </a:rPr>
              <a:t>我们的价值主张需要哪些关键业务？</a:t>
            </a:r>
          </a:p>
          <a:p>
            <a:r>
              <a:rPr lang="zh-CN" altLang="en-US" sz="1000" b="1" dirty="0">
                <a:solidFill>
                  <a:srgbClr val="006666"/>
                </a:solidFill>
              </a:rPr>
              <a:t>渠道通路需要哪些关键业务？我们的客户关系呢？收入来源呢？</a:t>
            </a:r>
          </a:p>
          <a:p>
            <a:r>
              <a:rPr lang="zh-CN" altLang="en-US" sz="1000" dirty="0">
                <a:solidFill>
                  <a:srgbClr val="006666"/>
                </a:solidFill>
              </a:rPr>
              <a:t>例如</a:t>
            </a:r>
          </a:p>
          <a:p>
            <a:r>
              <a:rPr lang="zh-CN" altLang="en-US" sz="1000" dirty="0">
                <a:solidFill>
                  <a:srgbClr val="006666"/>
                </a:solidFill>
              </a:rPr>
              <a:t>制造产品、问题解决、平台/网络</a:t>
            </a:r>
          </a:p>
        </p:txBody>
      </p:sp>
      <p:sp>
        <p:nvSpPr>
          <p:cNvPr id="7276" name="Text Box 108"/>
          <p:cNvSpPr txBox="1">
            <a:spLocks noChangeArrowheads="1"/>
          </p:cNvSpPr>
          <p:nvPr/>
        </p:nvSpPr>
        <p:spPr bwMode="auto">
          <a:xfrm>
            <a:off x="468313" y="5086350"/>
            <a:ext cx="388778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6666"/>
                </a:solidFill>
              </a:rPr>
              <a:t>什么是我们商业模式中最重要的固有成本？</a:t>
            </a:r>
          </a:p>
          <a:p>
            <a:r>
              <a:rPr lang="zh-CN" altLang="en-US" sz="1400" b="1" dirty="0">
                <a:solidFill>
                  <a:srgbClr val="006666"/>
                </a:solidFill>
              </a:rPr>
              <a:t>哪些核心资源花费最多？</a:t>
            </a:r>
          </a:p>
          <a:p>
            <a:r>
              <a:rPr lang="zh-CN" altLang="en-US" sz="1400" b="1" dirty="0">
                <a:solidFill>
                  <a:srgbClr val="006666"/>
                </a:solidFill>
              </a:rPr>
              <a:t>哪些关键业务花费最多？</a:t>
            </a:r>
          </a:p>
          <a:p>
            <a:r>
              <a:rPr lang="zh-CN" altLang="en-US" sz="1400" b="1" dirty="0">
                <a:solidFill>
                  <a:srgbClr val="006666"/>
                </a:solidFill>
              </a:rPr>
              <a:t>更注重创造价值还是降低成本？</a:t>
            </a:r>
          </a:p>
          <a:p>
            <a:r>
              <a:rPr lang="zh-CN" altLang="en-US" sz="1400" b="1" dirty="0">
                <a:solidFill>
                  <a:srgbClr val="006666"/>
                </a:solidFill>
              </a:rPr>
              <a:t>成本结构特点：</a:t>
            </a:r>
          </a:p>
          <a:p>
            <a:r>
              <a:rPr lang="zh-CN" altLang="en-US" sz="1400" dirty="0">
                <a:solidFill>
                  <a:srgbClr val="006666"/>
                </a:solidFill>
              </a:rPr>
              <a:t>固定成本、可变成本、规模经济、范围经济</a:t>
            </a:r>
          </a:p>
        </p:txBody>
      </p:sp>
      <p:sp>
        <p:nvSpPr>
          <p:cNvPr id="110"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111"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113"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114"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115"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117"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118"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119"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Tree>
    <p:custDataLst>
      <p:tags r:id="rId1"/>
    </p:custDataLst>
    <p:extLst>
      <p:ext uri="{BB962C8B-B14F-4D97-AF65-F5344CB8AC3E}">
        <p14:creationId xmlns:p14="http://schemas.microsoft.com/office/powerpoint/2010/main" val="1817013446"/>
      </p:ext>
    </p:extLst>
  </p:cSld>
  <p:clrMapOvr>
    <a:masterClrMapping/>
  </p:clrMapOvr>
  <mc:AlternateContent xmlns:mc="http://schemas.openxmlformats.org/markup-compatibility/2006" xmlns:p14="http://schemas.microsoft.com/office/powerpoint/2010/main">
    <mc:Choice Requires="p14">
      <p:transition spd="slow" p14:dur="2000" advTm="12780"/>
    </mc:Choice>
    <mc:Fallback xmlns="">
      <p:transition spd="slow" advTm="12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68"/>
                                        </p:tgtEl>
                                      </p:cBhvr>
                                    </p:animEffect>
                                    <p:set>
                                      <p:cBhvr>
                                        <p:cTn id="7" dur="1" fill="hold">
                                          <p:stCondLst>
                                            <p:cond delay="499"/>
                                          </p:stCondLst>
                                        </p:cTn>
                                        <p:tgtEl>
                                          <p:spTgt spid="726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269"/>
                                        </p:tgtEl>
                                      </p:cBhvr>
                                    </p:animEffect>
                                    <p:set>
                                      <p:cBhvr>
                                        <p:cTn id="16" dur="1" fill="hold">
                                          <p:stCondLst>
                                            <p:cond delay="499"/>
                                          </p:stCondLst>
                                        </p:cTn>
                                        <p:tgtEl>
                                          <p:spTgt spid="726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7271"/>
                                        </p:tgtEl>
                                      </p:cBhvr>
                                    </p:animEffect>
                                    <p:set>
                                      <p:cBhvr>
                                        <p:cTn id="25" dur="1" fill="hold">
                                          <p:stCondLst>
                                            <p:cond delay="499"/>
                                          </p:stCondLst>
                                        </p:cTn>
                                        <p:tgtEl>
                                          <p:spTgt spid="727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500"/>
                                        <p:tgtEl>
                                          <p:spTgt spid="1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7270"/>
                                        </p:tgtEl>
                                      </p:cBhvr>
                                    </p:animEffect>
                                    <p:set>
                                      <p:cBhvr>
                                        <p:cTn id="35" dur="1" fill="hold">
                                          <p:stCondLst>
                                            <p:cond delay="499"/>
                                          </p:stCondLst>
                                        </p:cTn>
                                        <p:tgtEl>
                                          <p:spTgt spid="727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7275"/>
                                        </p:tgtEl>
                                      </p:cBhvr>
                                    </p:animEffect>
                                    <p:set>
                                      <p:cBhvr>
                                        <p:cTn id="45" dur="1" fill="hold">
                                          <p:stCondLst>
                                            <p:cond delay="499"/>
                                          </p:stCondLst>
                                        </p:cTn>
                                        <p:tgtEl>
                                          <p:spTgt spid="727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7273"/>
                                        </p:tgtEl>
                                      </p:cBhvr>
                                    </p:animEffect>
                                    <p:set>
                                      <p:cBhvr>
                                        <p:cTn id="55" dur="1" fill="hold">
                                          <p:stCondLst>
                                            <p:cond delay="499"/>
                                          </p:stCondLst>
                                        </p:cTn>
                                        <p:tgtEl>
                                          <p:spTgt spid="727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fade">
                                      <p:cBhvr>
                                        <p:cTn id="60" dur="500"/>
                                        <p:tgtEl>
                                          <p:spTgt spid="1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7274"/>
                                        </p:tgtEl>
                                      </p:cBhvr>
                                    </p:animEffect>
                                    <p:set>
                                      <p:cBhvr>
                                        <p:cTn id="65" dur="1" fill="hold">
                                          <p:stCondLst>
                                            <p:cond delay="499"/>
                                          </p:stCondLst>
                                        </p:cTn>
                                        <p:tgtEl>
                                          <p:spTgt spid="727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7276"/>
                                        </p:tgtEl>
                                      </p:cBhvr>
                                    </p:animEffect>
                                    <p:set>
                                      <p:cBhvr>
                                        <p:cTn id="75" dur="1" fill="hold">
                                          <p:stCondLst>
                                            <p:cond delay="499"/>
                                          </p:stCondLst>
                                        </p:cTn>
                                        <p:tgtEl>
                                          <p:spTgt spid="727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8" grpId="0"/>
      <p:bldP spid="7269" grpId="0"/>
      <p:bldP spid="7270" grpId="0"/>
      <p:bldP spid="7271" grpId="0"/>
      <p:bldP spid="7273" grpId="0"/>
      <p:bldP spid="7274" grpId="0"/>
      <p:bldP spid="7275" grpId="0"/>
      <p:bldP spid="7276" grpId="0"/>
      <p:bldP spid="110" grpId="0"/>
      <p:bldP spid="111" grpId="0"/>
      <p:bldP spid="113" grpId="0"/>
      <p:bldP spid="114" grpId="0"/>
      <p:bldP spid="115" grpId="0"/>
      <p:bldP spid="117" grpId="0"/>
      <p:bldP spid="118"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盾驰商业模式创新：</a:t>
            </a:r>
            <a:r>
              <a:rPr lang="en-US" altLang="zh-CN" dirty="0"/>
              <a:t>FORD</a:t>
            </a:r>
            <a:r>
              <a:rPr lang="zh-CN" altLang="en-US" dirty="0"/>
              <a:t>盾驰平台的标杆</a:t>
            </a:r>
          </a:p>
        </p:txBody>
      </p:sp>
      <p:grpSp>
        <p:nvGrpSpPr>
          <p:cNvPr id="7171" name="Group 3"/>
          <p:cNvGrpSpPr>
            <a:grpSpLocks/>
          </p:cNvGrpSpPr>
          <p:nvPr/>
        </p:nvGrpSpPr>
        <p:grpSpPr bwMode="auto">
          <a:xfrm>
            <a:off x="9355138" y="4216400"/>
            <a:ext cx="739775" cy="182563"/>
            <a:chOff x="0" y="0"/>
            <a:chExt cx="466" cy="115"/>
          </a:xfrm>
        </p:grpSpPr>
        <p:sp>
          <p:nvSpPr>
            <p:cNvPr id="7172"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p:cNvGrpSpPr>
            <a:grpSpLocks/>
          </p:cNvGrpSpPr>
          <p:nvPr/>
        </p:nvGrpSpPr>
        <p:grpSpPr bwMode="auto">
          <a:xfrm>
            <a:off x="9355138" y="4432300"/>
            <a:ext cx="739775" cy="182563"/>
            <a:chOff x="0" y="0"/>
            <a:chExt cx="466" cy="115"/>
          </a:xfrm>
        </p:grpSpPr>
        <p:sp>
          <p:nvSpPr>
            <p:cNvPr id="7177"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1" name="Group 13"/>
          <p:cNvGrpSpPr>
            <a:grpSpLocks/>
          </p:cNvGrpSpPr>
          <p:nvPr/>
        </p:nvGrpSpPr>
        <p:grpSpPr bwMode="auto">
          <a:xfrm>
            <a:off x="9355138" y="4648200"/>
            <a:ext cx="739775" cy="182563"/>
            <a:chOff x="0" y="0"/>
            <a:chExt cx="466" cy="115"/>
          </a:xfrm>
        </p:grpSpPr>
        <p:sp>
          <p:nvSpPr>
            <p:cNvPr id="7182"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6"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94" name="Group 26"/>
          <p:cNvGrpSpPr>
            <a:grpSpLocks/>
          </p:cNvGrpSpPr>
          <p:nvPr/>
        </p:nvGrpSpPr>
        <p:grpSpPr bwMode="auto">
          <a:xfrm>
            <a:off x="9355138" y="5160963"/>
            <a:ext cx="739775" cy="182562"/>
            <a:chOff x="0" y="0"/>
            <a:chExt cx="466" cy="115"/>
          </a:xfrm>
        </p:grpSpPr>
        <p:sp>
          <p:nvSpPr>
            <p:cNvPr id="7195"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9" name="Group 31"/>
          <p:cNvGrpSpPr>
            <a:grpSpLocks/>
          </p:cNvGrpSpPr>
          <p:nvPr/>
        </p:nvGrpSpPr>
        <p:grpSpPr bwMode="auto">
          <a:xfrm>
            <a:off x="9355138" y="5376863"/>
            <a:ext cx="739775" cy="182562"/>
            <a:chOff x="0" y="0"/>
            <a:chExt cx="466" cy="115"/>
          </a:xfrm>
        </p:grpSpPr>
        <p:sp>
          <p:nvSpPr>
            <p:cNvPr id="7200"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4" name="Group 36"/>
          <p:cNvGrpSpPr>
            <a:grpSpLocks/>
          </p:cNvGrpSpPr>
          <p:nvPr/>
        </p:nvGrpSpPr>
        <p:grpSpPr bwMode="auto">
          <a:xfrm>
            <a:off x="9355138" y="5594350"/>
            <a:ext cx="739775" cy="182563"/>
            <a:chOff x="0" y="0"/>
            <a:chExt cx="466" cy="115"/>
          </a:xfrm>
        </p:grpSpPr>
        <p:sp>
          <p:nvSpPr>
            <p:cNvPr id="7205"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9" name="Group 41"/>
          <p:cNvGrpSpPr>
            <a:grpSpLocks/>
          </p:cNvGrpSpPr>
          <p:nvPr/>
        </p:nvGrpSpPr>
        <p:grpSpPr bwMode="auto">
          <a:xfrm>
            <a:off x="9355138" y="5889625"/>
            <a:ext cx="739775" cy="182563"/>
            <a:chOff x="0" y="0"/>
            <a:chExt cx="466" cy="115"/>
          </a:xfrm>
        </p:grpSpPr>
        <p:sp>
          <p:nvSpPr>
            <p:cNvPr id="7210"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4" name="Group 46"/>
          <p:cNvGrpSpPr>
            <a:grpSpLocks/>
          </p:cNvGrpSpPr>
          <p:nvPr/>
        </p:nvGrpSpPr>
        <p:grpSpPr bwMode="auto">
          <a:xfrm>
            <a:off x="9355138" y="6105525"/>
            <a:ext cx="739775" cy="182563"/>
            <a:chOff x="0" y="0"/>
            <a:chExt cx="466" cy="115"/>
          </a:xfrm>
        </p:grpSpPr>
        <p:sp>
          <p:nvSpPr>
            <p:cNvPr id="7215"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9" name="Group 51"/>
          <p:cNvGrpSpPr>
            <a:grpSpLocks/>
          </p:cNvGrpSpPr>
          <p:nvPr/>
        </p:nvGrpSpPr>
        <p:grpSpPr bwMode="auto">
          <a:xfrm>
            <a:off x="9355138" y="6321425"/>
            <a:ext cx="739775" cy="182563"/>
            <a:chOff x="0" y="0"/>
            <a:chExt cx="466" cy="115"/>
          </a:xfrm>
        </p:grpSpPr>
        <p:sp>
          <p:nvSpPr>
            <p:cNvPr id="7220"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24" name="Group 56"/>
          <p:cNvGrpSpPr>
            <a:grpSpLocks/>
          </p:cNvGrpSpPr>
          <p:nvPr/>
        </p:nvGrpSpPr>
        <p:grpSpPr bwMode="auto">
          <a:xfrm>
            <a:off x="9355138" y="6546850"/>
            <a:ext cx="739775" cy="182563"/>
            <a:chOff x="0" y="0"/>
            <a:chExt cx="466" cy="115"/>
          </a:xfrm>
        </p:grpSpPr>
        <p:sp>
          <p:nvSpPr>
            <p:cNvPr id="7225"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29"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dirty="0">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dirty="0">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dirty="0">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dirty="0">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dirty="0">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dirty="0">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dirty="0">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dirty="0">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dirty="0">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p:cNvCxnSpPr>
          <p:nvPr/>
        </p:nvCxnSpPr>
        <p:spPr bwMode="auto">
          <a:xfrm rot="16200000" flipH="1">
            <a:off x="-1357981" y="248443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rgbClr val="336699"/>
                </a:solidFill>
              </a:rPr>
              <a:t>消费者：</a:t>
            </a:r>
            <a:endParaRPr lang="en-US" altLang="zh-CN" sz="2000" dirty="0">
              <a:solidFill>
                <a:srgbClr val="336699"/>
              </a:solidFill>
            </a:endParaRPr>
          </a:p>
          <a:p>
            <a:pPr marL="228600" indent="-228600">
              <a:buFont typeface="+mj-lt"/>
              <a:buAutoNum type="arabicPeriod"/>
            </a:pPr>
            <a:r>
              <a:rPr lang="zh-CN" altLang="en-US" sz="2000" dirty="0">
                <a:solidFill>
                  <a:srgbClr val="336699"/>
                </a:solidFill>
              </a:rPr>
              <a:t>家庭用户（感受）</a:t>
            </a:r>
            <a:endParaRPr lang="en-US" altLang="zh-CN" sz="2000" dirty="0">
              <a:solidFill>
                <a:srgbClr val="336699"/>
              </a:solidFill>
            </a:endParaRPr>
          </a:p>
          <a:p>
            <a:pPr marL="228600" indent="-228600">
              <a:buFont typeface="+mj-lt"/>
              <a:buAutoNum type="arabicPeriod"/>
            </a:pPr>
            <a:r>
              <a:rPr lang="zh-CN" altLang="en-US" sz="2000" dirty="0">
                <a:solidFill>
                  <a:srgbClr val="336699"/>
                </a:solidFill>
              </a:rPr>
              <a:t>专业用户（高效）</a:t>
            </a:r>
          </a:p>
        </p:txBody>
      </p:sp>
      <p:sp>
        <p:nvSpPr>
          <p:cNvPr id="7269" name="Text Box 101"/>
          <p:cNvSpPr txBox="1">
            <a:spLocks noChangeArrowheads="1"/>
          </p:cNvSpPr>
          <p:nvPr/>
        </p:nvSpPr>
        <p:spPr bwMode="auto">
          <a:xfrm>
            <a:off x="3708400" y="1837273"/>
            <a:ext cx="17287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smtClean="0">
                <a:solidFill>
                  <a:srgbClr val="336699"/>
                </a:solidFill>
              </a:rPr>
              <a:t>FORD</a:t>
            </a:r>
          </a:p>
          <a:p>
            <a:r>
              <a:rPr lang="zh-CN" altLang="en-US" sz="2000" dirty="0" smtClean="0">
                <a:solidFill>
                  <a:srgbClr val="336699"/>
                </a:solidFill>
              </a:rPr>
              <a:t>工具非凡品质</a:t>
            </a:r>
            <a:endParaRPr lang="zh-CN" altLang="en-US" sz="2000" dirty="0">
              <a:solidFill>
                <a:srgbClr val="336699"/>
              </a:solidFill>
            </a:endParaRPr>
          </a:p>
        </p:txBody>
      </p:sp>
      <p:sp>
        <p:nvSpPr>
          <p:cNvPr id="7270" name="Text Box 102"/>
          <p:cNvSpPr txBox="1">
            <a:spLocks noChangeArrowheads="1"/>
          </p:cNvSpPr>
          <p:nvPr/>
        </p:nvSpPr>
        <p:spPr bwMode="auto">
          <a:xfrm>
            <a:off x="5522137" y="3441774"/>
            <a:ext cx="17287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Arial" pitchFamily="34" charset="0"/>
              <a:buChar char="•"/>
            </a:pPr>
            <a:r>
              <a:rPr lang="zh-CN" altLang="en-US" dirty="0">
                <a:solidFill>
                  <a:srgbClr val="006699"/>
                </a:solidFill>
              </a:rPr>
              <a:t>自有</a:t>
            </a:r>
            <a:r>
              <a:rPr lang="zh-CN" altLang="en-US" dirty="0" smtClean="0">
                <a:solidFill>
                  <a:srgbClr val="006699"/>
                </a:solidFill>
              </a:rPr>
              <a:t>销售</a:t>
            </a:r>
            <a:endParaRPr lang="en-US" altLang="zh-CN" dirty="0" smtClean="0">
              <a:solidFill>
                <a:srgbClr val="006699"/>
              </a:solidFill>
            </a:endParaRPr>
          </a:p>
          <a:p>
            <a:pPr marL="342900" indent="-342900">
              <a:buFont typeface="Arial" pitchFamily="34" charset="0"/>
              <a:buChar char="•"/>
            </a:pPr>
            <a:r>
              <a:rPr lang="zh-CN" altLang="en-US" dirty="0" smtClean="0">
                <a:solidFill>
                  <a:srgbClr val="006699"/>
                </a:solidFill>
              </a:rPr>
              <a:t>合作伙伴的销售渠道</a:t>
            </a:r>
            <a:endParaRPr lang="zh-CN" altLang="en-US"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006699"/>
                </a:solidFill>
              </a:rPr>
              <a:t>购买关系</a:t>
            </a:r>
          </a:p>
        </p:txBody>
      </p:sp>
      <p:sp>
        <p:nvSpPr>
          <p:cNvPr id="7272" name="Text Box 104"/>
          <p:cNvSpPr txBox="1">
            <a:spLocks noChangeArrowheads="1"/>
          </p:cNvSpPr>
          <p:nvPr/>
        </p:nvSpPr>
        <p:spPr bwMode="auto">
          <a:xfrm>
            <a:off x="4643437" y="5229225"/>
            <a:ext cx="41770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产品销售提成、服务费、加盟费</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品牌</a:t>
            </a:r>
            <a:endParaRPr lang="en-US" altLang="zh-CN" sz="2000" dirty="0" smtClean="0">
              <a:solidFill>
                <a:srgbClr val="006666"/>
              </a:solidFill>
            </a:endParaRPr>
          </a:p>
          <a:p>
            <a:r>
              <a:rPr lang="zh-CN" altLang="en-US" sz="2000" dirty="0" smtClean="0">
                <a:solidFill>
                  <a:srgbClr val="006666"/>
                </a:solidFill>
              </a:rPr>
              <a:t>市场营销团队</a:t>
            </a:r>
            <a:endParaRPr lang="en-US" altLang="zh-CN" sz="2000" dirty="0" smtClean="0">
              <a:solidFill>
                <a:srgbClr val="006666"/>
              </a:solidFill>
            </a:endParaRPr>
          </a:p>
          <a:p>
            <a:r>
              <a:rPr lang="zh-CN" altLang="en-US" sz="2000" dirty="0" smtClean="0">
                <a:solidFill>
                  <a:srgbClr val="006666"/>
                </a:solidFill>
              </a:rPr>
              <a:t>开发团队</a:t>
            </a:r>
            <a:endParaRPr lang="en-US" altLang="zh-CN" sz="2000" dirty="0" smtClean="0">
              <a:solidFill>
                <a:srgbClr val="006666"/>
              </a:solidFill>
            </a:endParaRPr>
          </a:p>
          <a:p>
            <a:r>
              <a:rPr lang="zh-CN" altLang="en-US" sz="2000" dirty="0" smtClean="0">
                <a:solidFill>
                  <a:srgbClr val="006666"/>
                </a:solidFill>
              </a:rPr>
              <a:t>订单处理</a:t>
            </a:r>
            <a:endParaRPr lang="en-US" altLang="zh-CN" sz="2000" dirty="0" smtClean="0">
              <a:solidFill>
                <a:srgbClr val="006666"/>
              </a:solidFill>
            </a:endParaRPr>
          </a:p>
          <a:p>
            <a:r>
              <a:rPr lang="zh-CN" altLang="en-US" sz="1200" dirty="0" smtClean="0">
                <a:solidFill>
                  <a:srgbClr val="006666"/>
                </a:solidFill>
              </a:rPr>
              <a:t>（质量、采购）</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上游各个环节供应商</a:t>
            </a:r>
            <a:endParaRPr lang="en-US" altLang="zh-CN" sz="2000" dirty="0" smtClean="0">
              <a:solidFill>
                <a:srgbClr val="006666"/>
              </a:solidFill>
            </a:endParaRPr>
          </a:p>
          <a:p>
            <a:r>
              <a:rPr lang="zh-CN" altLang="en-US" sz="2000" dirty="0" smtClean="0">
                <a:solidFill>
                  <a:srgbClr val="006666"/>
                </a:solidFill>
              </a:rPr>
              <a:t>物流公司</a:t>
            </a:r>
            <a:endParaRPr lang="en-US" altLang="zh-CN" sz="2000" dirty="0" smtClean="0">
              <a:solidFill>
                <a:srgbClr val="006666"/>
              </a:solidFill>
            </a:endParaRPr>
          </a:p>
          <a:p>
            <a:r>
              <a:rPr lang="zh-CN" altLang="en-US" sz="2000" dirty="0" smtClean="0">
                <a:solidFill>
                  <a:srgbClr val="006666"/>
                </a:solidFill>
              </a:rPr>
              <a:t>营销服务公司</a:t>
            </a:r>
            <a:endParaRPr lang="en-US" altLang="zh-CN" sz="2000" dirty="0" smtClean="0">
              <a:solidFill>
                <a:srgbClr val="006666"/>
              </a:solidFill>
            </a:endParaRPr>
          </a:p>
          <a:p>
            <a:r>
              <a:rPr lang="zh-CN" altLang="en-US" sz="2000" dirty="0" smtClean="0">
                <a:solidFill>
                  <a:srgbClr val="006666"/>
                </a:solidFill>
              </a:rPr>
              <a:t>产品设计公司</a:t>
            </a:r>
            <a:endParaRPr lang="en-US" altLang="zh-CN" sz="2000" dirty="0" smtClean="0">
              <a:solidFill>
                <a:srgbClr val="006666"/>
              </a:solidFill>
            </a:endParaRPr>
          </a:p>
          <a:p>
            <a:r>
              <a:rPr lang="en-US" altLang="zh-CN" sz="2000" dirty="0" smtClean="0">
                <a:solidFill>
                  <a:srgbClr val="006666"/>
                </a:solidFill>
              </a:rPr>
              <a:t>IT</a:t>
            </a:r>
            <a:r>
              <a:rPr lang="zh-CN" altLang="en-US" sz="2000" dirty="0" smtClean="0">
                <a:solidFill>
                  <a:srgbClr val="006666"/>
                </a:solidFill>
              </a:rPr>
              <a:t>服务公司</a:t>
            </a:r>
            <a:endParaRPr lang="zh-CN" altLang="en-US" sz="2000" dirty="0">
              <a:solidFill>
                <a:srgbClr val="006666"/>
              </a:solidFill>
            </a:endParaRPr>
          </a:p>
        </p:txBody>
      </p:sp>
      <p:sp>
        <p:nvSpPr>
          <p:cNvPr id="7275" name="Text Box 107"/>
          <p:cNvSpPr txBox="1">
            <a:spLocks noChangeArrowheads="1"/>
          </p:cNvSpPr>
          <p:nvPr/>
        </p:nvSpPr>
        <p:spPr bwMode="auto">
          <a:xfrm>
            <a:off x="1984375" y="1268760"/>
            <a:ext cx="17955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b="1" dirty="0" smtClean="0">
                <a:solidFill>
                  <a:srgbClr val="006666"/>
                </a:solidFill>
              </a:rPr>
              <a:t>订单</a:t>
            </a:r>
            <a:r>
              <a:rPr lang="zh-CN" altLang="en-US" sz="1200" b="1" dirty="0" smtClean="0">
                <a:solidFill>
                  <a:schemeClr val="accent1"/>
                </a:solidFill>
              </a:rPr>
              <a:t>管理</a:t>
            </a:r>
            <a:r>
              <a:rPr lang="zh-CN" altLang="en-US" sz="1200" b="1" dirty="0" smtClean="0">
                <a:solidFill>
                  <a:srgbClr val="006666"/>
                </a:solidFill>
              </a:rPr>
              <a:t>、</a:t>
            </a:r>
            <a:endParaRPr lang="en-US" altLang="zh-CN" sz="1200" b="1" dirty="0" smtClean="0">
              <a:solidFill>
                <a:srgbClr val="006666"/>
              </a:solidFill>
            </a:endParaRPr>
          </a:p>
          <a:p>
            <a:r>
              <a:rPr lang="zh-CN" altLang="en-US" sz="1200" b="1" dirty="0" smtClean="0">
                <a:solidFill>
                  <a:srgbClr val="006666"/>
                </a:solidFill>
              </a:rPr>
              <a:t>质量监控、</a:t>
            </a:r>
            <a:endParaRPr lang="en-US" altLang="zh-CN" sz="1200" b="1" dirty="0" smtClean="0">
              <a:solidFill>
                <a:srgbClr val="006666"/>
              </a:solidFill>
            </a:endParaRPr>
          </a:p>
          <a:p>
            <a:r>
              <a:rPr lang="zh-CN" altLang="en-US" sz="1200" dirty="0" smtClean="0">
                <a:solidFill>
                  <a:srgbClr val="3366CC"/>
                </a:solidFill>
              </a:rPr>
              <a:t>产品研发（工具设计、系统开发等）、</a:t>
            </a:r>
            <a:endParaRPr lang="en-US" altLang="zh-CN" sz="1200" dirty="0" smtClean="0">
              <a:solidFill>
                <a:srgbClr val="3366CC"/>
              </a:solidFill>
            </a:endParaRPr>
          </a:p>
          <a:p>
            <a:r>
              <a:rPr lang="zh-CN" altLang="en-US" sz="1200" dirty="0" smtClean="0">
                <a:solidFill>
                  <a:srgbClr val="3366CC"/>
                </a:solidFill>
              </a:rPr>
              <a:t>营销管理（开发客户、宣传、推广）</a:t>
            </a:r>
            <a:endParaRPr lang="zh-CN" altLang="en-US" sz="1200" dirty="0">
              <a:solidFill>
                <a:srgbClr val="3366CC"/>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Tree>
    <p:extLst>
      <p:ext uri="{BB962C8B-B14F-4D97-AF65-F5344CB8AC3E}">
        <p14:creationId xmlns:p14="http://schemas.microsoft.com/office/powerpoint/2010/main" val="3802223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DELL</a:t>
            </a:r>
            <a:r>
              <a:rPr lang="zh-CN" altLang="en-US" dirty="0" smtClean="0"/>
              <a:t>模式</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2794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z="3200" dirty="0" smtClean="0">
                <a:latin typeface="+mj-ea"/>
              </a:rPr>
              <a:t>正所谓：宝剑</a:t>
            </a:r>
            <a:r>
              <a:rPr lang="zh-CN" altLang="en-US" sz="3200" dirty="0">
                <a:latin typeface="+mj-ea"/>
              </a:rPr>
              <a:t>在手，天下我有！</a:t>
            </a:r>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5145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关于</a:t>
            </a:r>
            <a:r>
              <a:rPr lang="en-US" altLang="zh-CN" dirty="0" smtClean="0"/>
              <a:t>Ford</a:t>
            </a:r>
            <a:r>
              <a:rPr lang="zh-CN" altLang="en-US" dirty="0" smtClean="0"/>
              <a:t>的部分想法</a:t>
            </a:r>
            <a:endParaRPr lang="zh-CN" altLang="en-US" dirty="0"/>
          </a:p>
        </p:txBody>
      </p:sp>
      <p:sp>
        <p:nvSpPr>
          <p:cNvPr id="5" name="内容占位符 4"/>
          <p:cNvSpPr>
            <a:spLocks noGrp="1"/>
          </p:cNvSpPr>
          <p:nvPr>
            <p:ph idx="1"/>
          </p:nvPr>
        </p:nvSpPr>
        <p:spPr/>
        <p:txBody>
          <a:bodyPr/>
          <a:lstStyle/>
          <a:p>
            <a:pPr algn="just"/>
            <a:r>
              <a:rPr lang="en-US" altLang="zh-CN" dirty="0" smtClean="0"/>
              <a:t>FORD</a:t>
            </a:r>
            <a:r>
              <a:rPr lang="zh-CN" altLang="en-US" dirty="0" smtClean="0"/>
              <a:t>是标杆，应当做得漂亮；</a:t>
            </a:r>
            <a:endParaRPr lang="en-US" altLang="zh-CN" dirty="0" smtClean="0"/>
          </a:p>
          <a:p>
            <a:pPr algn="just"/>
            <a:endParaRPr lang="en-US" altLang="zh-CN" dirty="0" smtClean="0"/>
          </a:p>
          <a:p>
            <a:pPr algn="just"/>
            <a:r>
              <a:rPr lang="zh-CN" altLang="en-US" dirty="0" smtClean="0"/>
              <a:t>福特与盾驰两个品牌，不是竞争关系，而是互补关系</a:t>
            </a:r>
            <a:r>
              <a:rPr lang="en-US" altLang="zh-CN" dirty="0" smtClean="0"/>
              <a:t>;</a:t>
            </a:r>
          </a:p>
          <a:p>
            <a:pPr algn="just"/>
            <a:endParaRPr lang="en-US" altLang="zh-CN" dirty="0" smtClean="0"/>
          </a:p>
          <a:p>
            <a:pPr algn="just"/>
            <a:r>
              <a:rPr lang="zh-CN" altLang="en-US" dirty="0" smtClean="0"/>
              <a:t>盾驰解决方案好比是</a:t>
            </a:r>
            <a:r>
              <a:rPr lang="en-US" altLang="zh-CN" dirty="0"/>
              <a:t>I</a:t>
            </a:r>
            <a:r>
              <a:rPr lang="en-US" altLang="zh-CN" dirty="0" smtClean="0"/>
              <a:t>ntel</a:t>
            </a:r>
            <a:r>
              <a:rPr lang="zh-CN" altLang="en-US" dirty="0" smtClean="0"/>
              <a:t>平台，福特产品好比是</a:t>
            </a:r>
            <a:r>
              <a:rPr lang="en-US" altLang="zh-CN" dirty="0" smtClean="0"/>
              <a:t>Dell</a:t>
            </a:r>
            <a:r>
              <a:rPr lang="zh-CN" altLang="en-US" dirty="0" smtClean="0"/>
              <a:t>电脑；</a:t>
            </a:r>
            <a:endParaRPr lang="en-US" altLang="zh-CN" dirty="0" smtClean="0"/>
          </a:p>
          <a:p>
            <a:pPr algn="just"/>
            <a:endParaRPr lang="en-US" altLang="zh-CN" dirty="0" smtClean="0"/>
          </a:p>
          <a:p>
            <a:pPr algn="just"/>
            <a:r>
              <a:rPr lang="zh-CN" altLang="en-US" dirty="0" smtClean="0"/>
              <a:t>看看品牌笔记本上的标签，</a:t>
            </a:r>
            <a:r>
              <a:rPr lang="en-US" altLang="zh-CN" dirty="0" smtClean="0"/>
              <a:t>Window</a:t>
            </a:r>
            <a:r>
              <a:rPr lang="zh-CN" altLang="en-US" dirty="0" smtClean="0"/>
              <a:t>和</a:t>
            </a:r>
            <a:r>
              <a:rPr lang="en-US" altLang="zh-CN" dirty="0" smtClean="0"/>
              <a:t>Intel</a:t>
            </a:r>
            <a:r>
              <a:rPr lang="zh-CN" altLang="en-US" dirty="0" smtClean="0"/>
              <a:t>的标志产生了品牌联合效应，</a:t>
            </a:r>
            <a:r>
              <a:rPr lang="en-US" altLang="zh-CN" dirty="0" smtClean="0"/>
              <a:t>DUNSCH SOLUTION</a:t>
            </a:r>
            <a:r>
              <a:rPr lang="zh-CN" altLang="en-US" dirty="0" smtClean="0"/>
              <a:t>和</a:t>
            </a:r>
            <a:r>
              <a:rPr lang="en-US" altLang="zh-CN" dirty="0" smtClean="0"/>
              <a:t>FORD</a:t>
            </a:r>
            <a:r>
              <a:rPr lang="zh-CN" altLang="en-US" dirty="0" smtClean="0"/>
              <a:t>也是一样的关系才能体现盾驰的价值；</a:t>
            </a:r>
            <a:endParaRPr lang="en-US" altLang="zh-CN" dirty="0" smtClean="0"/>
          </a:p>
          <a:p>
            <a:pPr algn="just"/>
            <a:endParaRPr lang="en-US" altLang="zh-CN" dirty="0" smtClean="0"/>
          </a:p>
          <a:p>
            <a:pPr algn="just"/>
            <a:r>
              <a:rPr lang="zh-CN" altLang="en-US" dirty="0" smtClean="0"/>
              <a:t>应当采取心理定价策略</a:t>
            </a:r>
            <a:r>
              <a:rPr lang="en-US" altLang="zh-CN" dirty="0" smtClean="0"/>
              <a:t>,</a:t>
            </a:r>
            <a:r>
              <a:rPr lang="zh-CN" altLang="en-US" dirty="0" smtClean="0"/>
              <a:t>与高端品牌为伍才能提高</a:t>
            </a:r>
            <a:r>
              <a:rPr lang="en-US" altLang="zh-CN" dirty="0" smtClean="0"/>
              <a:t>DUNSCH</a:t>
            </a:r>
            <a:r>
              <a:rPr lang="zh-CN" altLang="en-US" dirty="0" smtClean="0"/>
              <a:t>身价。</a:t>
            </a:r>
            <a:endParaRPr lang="en-US" altLang="zh-CN" dirty="0" smtClean="0"/>
          </a:p>
          <a:p>
            <a:pPr algn="just"/>
            <a:endParaRPr lang="en-US" altLang="zh-CN" dirty="0"/>
          </a:p>
          <a:p>
            <a:pPr algn="just"/>
            <a:r>
              <a:rPr lang="en-US" altLang="zh-CN" dirty="0"/>
              <a:t> </a:t>
            </a:r>
            <a:r>
              <a:rPr lang="en-US" altLang="zh-CN" dirty="0" smtClean="0"/>
              <a:t>Ford</a:t>
            </a:r>
            <a:r>
              <a:rPr lang="zh-CN" altLang="en-US" dirty="0" smtClean="0"/>
              <a:t>的产品开发，应当结合</a:t>
            </a:r>
            <a:r>
              <a:rPr lang="en-US" altLang="zh-CN" dirty="0" smtClean="0"/>
              <a:t>Ford</a:t>
            </a:r>
            <a:r>
              <a:rPr lang="zh-CN" altLang="en-US" dirty="0" smtClean="0"/>
              <a:t>自身的品牌进行延伸战略</a:t>
            </a:r>
            <a:r>
              <a:rPr lang="zh-CN" altLang="en-US" dirty="0"/>
              <a:t>，</a:t>
            </a:r>
            <a:r>
              <a:rPr lang="zh-CN" altLang="en-US" dirty="0" smtClean="0"/>
              <a:t>例如：</a:t>
            </a:r>
            <a:endParaRPr lang="zh-CN" altLang="en-US" dirty="0"/>
          </a:p>
        </p:txBody>
      </p:sp>
    </p:spTree>
    <p:extLst>
      <p:ext uri="{BB962C8B-B14F-4D97-AF65-F5344CB8AC3E}">
        <p14:creationId xmlns:p14="http://schemas.microsoft.com/office/powerpoint/2010/main" val="300469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6693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Diffusion of Innovations</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589447100"/>
              </p:ext>
            </p:extLst>
          </p:nvPr>
        </p:nvGraphicFramePr>
        <p:xfrm>
          <a:off x="655816" y="882848"/>
          <a:ext cx="7780711" cy="490366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8100392" y="6009393"/>
            <a:ext cx="800219" cy="461665"/>
          </a:xfrm>
          <a:prstGeom prst="rect">
            <a:avLst/>
          </a:prstGeom>
          <a:noFill/>
        </p:spPr>
        <p:txBody>
          <a:bodyPr wrap="none" rtlCol="0">
            <a:spAutoFit/>
          </a:bodyPr>
          <a:lstStyle/>
          <a:p>
            <a:r>
              <a:rPr lang="zh-CN" altLang="en-US" sz="2400" dirty="0">
                <a:solidFill>
                  <a:schemeClr val="bg1"/>
                </a:solidFill>
                <a:latin typeface="黑体" pitchFamily="49" charset="-122"/>
                <a:ea typeface="黑体" pitchFamily="49" charset="-122"/>
              </a:rPr>
              <a:t>其他</a:t>
            </a:r>
          </a:p>
        </p:txBody>
      </p:sp>
      <p:grpSp>
        <p:nvGrpSpPr>
          <p:cNvPr id="12" name="组合 11"/>
          <p:cNvGrpSpPr/>
          <p:nvPr/>
        </p:nvGrpSpPr>
        <p:grpSpPr>
          <a:xfrm>
            <a:off x="1979712" y="5805264"/>
            <a:ext cx="6145827" cy="585356"/>
            <a:chOff x="2195068" y="5805264"/>
            <a:chExt cx="5930470" cy="585356"/>
          </a:xfrm>
        </p:grpSpPr>
        <p:sp>
          <p:nvSpPr>
            <p:cNvPr id="7" name="TextBox 6"/>
            <p:cNvSpPr txBox="1"/>
            <p:nvPr/>
          </p:nvSpPr>
          <p:spPr>
            <a:xfrm>
              <a:off x="2241930" y="5805264"/>
              <a:ext cx="1569660" cy="369332"/>
            </a:xfrm>
            <a:prstGeom prst="rect">
              <a:avLst/>
            </a:prstGeom>
            <a:noFill/>
          </p:spPr>
          <p:txBody>
            <a:bodyPr wrap="none" rtlCol="0">
              <a:spAutoFit/>
            </a:bodyPr>
            <a:lstStyle/>
            <a:p>
              <a:r>
                <a:rPr lang="zh-CN" altLang="en-US" dirty="0" smtClean="0">
                  <a:solidFill>
                    <a:schemeClr val="bg1"/>
                  </a:solidFill>
                  <a:latin typeface="黑体" pitchFamily="49" charset="-122"/>
                  <a:ea typeface="黑体" pitchFamily="49" charset="-122"/>
                </a:rPr>
                <a:t>坐骑式割草机</a:t>
              </a:r>
              <a:endParaRPr lang="zh-CN" altLang="en-US" dirty="0">
                <a:solidFill>
                  <a:schemeClr val="bg1"/>
                </a:solidFill>
                <a:latin typeface="黑体" pitchFamily="49" charset="-122"/>
                <a:ea typeface="黑体" pitchFamily="49" charset="-122"/>
              </a:endParaRPr>
            </a:p>
          </p:txBody>
        </p:sp>
        <p:sp>
          <p:nvSpPr>
            <p:cNvPr id="8" name="TextBox 7"/>
            <p:cNvSpPr txBox="1"/>
            <p:nvPr/>
          </p:nvSpPr>
          <p:spPr>
            <a:xfrm>
              <a:off x="4638505" y="5805264"/>
              <a:ext cx="1338828" cy="369332"/>
            </a:xfrm>
            <a:prstGeom prst="rect">
              <a:avLst/>
            </a:prstGeom>
            <a:noFill/>
          </p:spPr>
          <p:txBody>
            <a:bodyPr wrap="none" rtlCol="0">
              <a:spAutoFit/>
            </a:bodyPr>
            <a:lstStyle/>
            <a:p>
              <a:r>
                <a:rPr lang="zh-CN" altLang="en-US" dirty="0">
                  <a:solidFill>
                    <a:schemeClr val="bg1"/>
                  </a:solidFill>
                  <a:latin typeface="黑体" pitchFamily="49" charset="-122"/>
                  <a:ea typeface="黑体" pitchFamily="49" charset="-122"/>
                </a:rPr>
                <a:t>汽油</a:t>
              </a:r>
              <a:r>
                <a:rPr lang="zh-CN" altLang="en-US" dirty="0" smtClean="0">
                  <a:solidFill>
                    <a:schemeClr val="bg1"/>
                  </a:solidFill>
                  <a:latin typeface="黑体" pitchFamily="49" charset="-122"/>
                  <a:ea typeface="黑体" pitchFamily="49" charset="-122"/>
                </a:rPr>
                <a:t>割草机</a:t>
              </a:r>
              <a:endParaRPr lang="zh-CN" altLang="en-US" dirty="0">
                <a:solidFill>
                  <a:schemeClr val="bg1"/>
                </a:solidFill>
                <a:latin typeface="黑体" pitchFamily="49" charset="-122"/>
                <a:ea typeface="黑体" pitchFamily="49" charset="-122"/>
              </a:endParaRPr>
            </a:p>
          </p:txBody>
        </p:sp>
        <p:sp>
          <p:nvSpPr>
            <p:cNvPr id="9" name="TextBox 8"/>
            <p:cNvSpPr txBox="1"/>
            <p:nvPr/>
          </p:nvSpPr>
          <p:spPr>
            <a:xfrm>
              <a:off x="6433638" y="5805264"/>
              <a:ext cx="1514658" cy="369332"/>
            </a:xfrm>
            <a:prstGeom prst="rect">
              <a:avLst/>
            </a:prstGeom>
            <a:noFill/>
          </p:spPr>
          <p:txBody>
            <a:bodyPr wrap="none" rtlCol="0">
              <a:spAutoFit/>
            </a:bodyPr>
            <a:lstStyle/>
            <a:p>
              <a:r>
                <a:rPr lang="zh-CN" altLang="en-US" dirty="0" smtClean="0">
                  <a:solidFill>
                    <a:srgbClr val="FFFF00"/>
                  </a:solidFill>
                  <a:latin typeface="黑体" pitchFamily="49" charset="-122"/>
                  <a:ea typeface="黑体" pitchFamily="49" charset="-122"/>
                </a:rPr>
                <a:t>草坪护理</a:t>
              </a:r>
              <a:r>
                <a:rPr lang="zh-CN" altLang="en-US" dirty="0" smtClean="0">
                  <a:solidFill>
                    <a:schemeClr val="bg1"/>
                  </a:solidFill>
                  <a:latin typeface="黑体" pitchFamily="49" charset="-122"/>
                  <a:ea typeface="黑体" pitchFamily="49" charset="-122"/>
                </a:rPr>
                <a:t>设备</a:t>
              </a:r>
              <a:endParaRPr lang="zh-CN" altLang="en-US" dirty="0">
                <a:solidFill>
                  <a:schemeClr val="bg1"/>
                </a:solidFill>
                <a:latin typeface="黑体" pitchFamily="49" charset="-122"/>
                <a:ea typeface="黑体" pitchFamily="49" charset="-122"/>
              </a:endParaRPr>
            </a:p>
          </p:txBody>
        </p:sp>
        <p:sp>
          <p:nvSpPr>
            <p:cNvPr id="11" name="右箭头 10"/>
            <p:cNvSpPr/>
            <p:nvPr/>
          </p:nvSpPr>
          <p:spPr>
            <a:xfrm>
              <a:off x="2195068" y="6174596"/>
              <a:ext cx="5930470" cy="216024"/>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grpSp>
        <p:nvGrpSpPr>
          <p:cNvPr id="13" name="组合 12"/>
          <p:cNvGrpSpPr/>
          <p:nvPr/>
        </p:nvGrpSpPr>
        <p:grpSpPr>
          <a:xfrm>
            <a:off x="107504" y="5873812"/>
            <a:ext cx="1587761" cy="601567"/>
            <a:chOff x="5383259" y="671753"/>
            <a:chExt cx="1587761" cy="601567"/>
          </a:xfrm>
        </p:grpSpPr>
        <p:sp>
          <p:nvSpPr>
            <p:cNvPr id="14" name="椭圆 13"/>
            <p:cNvSpPr/>
            <p:nvPr/>
          </p:nvSpPr>
          <p:spPr>
            <a:xfrm>
              <a:off x="5396024" y="682224"/>
              <a:ext cx="1562231" cy="5806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5" name="Picture 2" descr="C:\Users\dell\Desktop\ford\f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3259" y="671753"/>
              <a:ext cx="1587761" cy="6015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581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2" dur="500"/>
                                        <p:tgtEl>
                                          <p:spTgt spid="4">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7" dur="500"/>
                                        <p:tgtEl>
                                          <p:spTgt spid="4">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7" dur="500"/>
                                        <p:tgtEl>
                                          <p:spTgt spid="4">
                                            <p:graphicEl>
                                              <a:chart seriesIdx="-4" categoryIdx="3"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32" dur="500"/>
                                        <p:tgtEl>
                                          <p:spTgt spid="4">
                                            <p:graphicEl>
                                              <a:chart seriesIdx="-4" categoryIdx="4" bldStep="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7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category"/>
        </p:bldSub>
      </p:bldGraphic>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marL="457200" indent="-457200">
              <a:buFont typeface="Arial" pitchFamily="34" charset="0"/>
              <a:buChar char="•"/>
            </a:pPr>
            <a:r>
              <a:rPr lang="zh-CN" altLang="en-US" dirty="0" smtClean="0"/>
              <a:t>还有个梦想</a:t>
            </a:r>
            <a:r>
              <a:rPr lang="en-US" altLang="zh-CN" dirty="0" smtClean="0"/>
              <a:t>……</a:t>
            </a:r>
            <a:br>
              <a:rPr lang="en-US" altLang="zh-CN" dirty="0" smtClean="0"/>
            </a:br>
            <a:r>
              <a:rPr lang="zh-CN" altLang="en-US" dirty="0" smtClean="0"/>
              <a:t>整个园林行业的整合者</a:t>
            </a:r>
            <a:endParaRPr lang="zh-CN" altLang="en-US" dirty="0"/>
          </a:p>
        </p:txBody>
      </p:sp>
      <p:sp>
        <p:nvSpPr>
          <p:cNvPr id="2" name="副标题 1"/>
          <p:cNvSpPr>
            <a:spLocks noGrp="1"/>
          </p:cNvSpPr>
          <p:nvPr>
            <p:ph type="subTitle" idx="1"/>
          </p:nvPr>
        </p:nvSpPr>
        <p:spPr/>
        <p:txBody>
          <a:bodyPr/>
          <a:lstStyle/>
          <a:p>
            <a:pPr algn="r"/>
            <a:r>
              <a:rPr lang="zh-CN" altLang="en-US" sz="2800" dirty="0"/>
              <a:t>活着</a:t>
            </a:r>
            <a:r>
              <a:rPr lang="zh-CN" altLang="en-US" sz="2800" dirty="0" smtClean="0"/>
              <a:t>就是为了改变世界</a:t>
            </a:r>
            <a:endParaRPr lang="en-US" altLang="zh-CN" sz="2800" dirty="0" smtClean="0"/>
          </a:p>
          <a:p>
            <a:pPr algn="r"/>
            <a:r>
              <a:rPr lang="en-US" altLang="zh-CN" sz="2800" dirty="0" smtClean="0"/>
              <a:t>——</a:t>
            </a:r>
            <a:r>
              <a:rPr lang="zh-CN" altLang="en-US" sz="2800" dirty="0" smtClean="0"/>
              <a:t>斯蒂夫</a:t>
            </a:r>
            <a:r>
              <a:rPr lang="en-US" altLang="zh-CN" sz="2800" dirty="0" smtClean="0"/>
              <a:t>.</a:t>
            </a:r>
            <a:r>
              <a:rPr lang="zh-CN" altLang="en-US" sz="2800" dirty="0" smtClean="0"/>
              <a:t>乔布斯</a:t>
            </a:r>
            <a:endParaRPr lang="en-US" altLang="zh-CN" sz="2800" dirty="0" smtClean="0"/>
          </a:p>
          <a:p>
            <a:endParaRPr lang="zh-CN" altLang="en-US" dirty="0"/>
          </a:p>
        </p:txBody>
      </p:sp>
    </p:spTree>
    <p:extLst>
      <p:ext uri="{BB962C8B-B14F-4D97-AF65-F5344CB8AC3E}">
        <p14:creationId xmlns:p14="http://schemas.microsoft.com/office/powerpoint/2010/main" val="25429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71452" y="2226460"/>
            <a:ext cx="6706932" cy="648072"/>
          </a:xfrm>
          <a:prstGeom prst="roundRect">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r>
              <a:rPr lang="zh-CN" altLang="en-US" sz="2400" dirty="0"/>
              <a:t>盾</a:t>
            </a:r>
            <a:r>
              <a:rPr lang="zh-CN" altLang="en-US" sz="2400" dirty="0" smtClean="0"/>
              <a:t>驰解决方案平台</a:t>
            </a:r>
            <a:endParaRPr lang="zh-CN" altLang="en-US" sz="2400" dirty="0"/>
          </a:p>
        </p:txBody>
      </p:sp>
      <p:sp>
        <p:nvSpPr>
          <p:cNvPr id="3" name="圆角矩形 2"/>
          <p:cNvSpPr/>
          <p:nvPr/>
        </p:nvSpPr>
        <p:spPr>
          <a:xfrm>
            <a:off x="1520230" y="5322804"/>
            <a:ext cx="6148114" cy="68623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vert="horz" rtlCol="0" anchor="ctr"/>
          <a:lstStyle/>
          <a:p>
            <a:pPr algn="ctr"/>
            <a:r>
              <a:rPr lang="zh-CN" altLang="en-US" sz="2400" dirty="0" smtClean="0"/>
              <a:t>消费者</a:t>
            </a:r>
            <a:endParaRPr lang="zh-CN" altLang="en-US" sz="2400" dirty="0"/>
          </a:p>
        </p:txBody>
      </p:sp>
      <p:sp>
        <p:nvSpPr>
          <p:cNvPr id="4" name="圆角矩形 3"/>
          <p:cNvSpPr/>
          <p:nvPr/>
        </p:nvSpPr>
        <p:spPr>
          <a:xfrm>
            <a:off x="2419165"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园林设计</a:t>
            </a:r>
            <a:endParaRPr lang="zh-CN" altLang="en-US" dirty="0"/>
          </a:p>
        </p:txBody>
      </p:sp>
      <p:sp>
        <p:nvSpPr>
          <p:cNvPr id="5" name="圆角矩形 4"/>
          <p:cNvSpPr/>
          <p:nvPr/>
        </p:nvSpPr>
        <p:spPr>
          <a:xfrm>
            <a:off x="3697307"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设计施工</a:t>
            </a:r>
            <a:endParaRPr lang="zh-CN" altLang="en-US" dirty="0"/>
          </a:p>
        </p:txBody>
      </p:sp>
      <p:sp>
        <p:nvSpPr>
          <p:cNvPr id="6" name="圆角矩形 5"/>
          <p:cNvSpPr/>
          <p:nvPr/>
        </p:nvSpPr>
        <p:spPr>
          <a:xfrm>
            <a:off x="1141023"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园林养护</a:t>
            </a:r>
            <a:endParaRPr lang="zh-CN" altLang="en-US" dirty="0"/>
          </a:p>
        </p:txBody>
      </p:sp>
      <p:sp>
        <p:nvSpPr>
          <p:cNvPr id="8" name="圆角矩形 7"/>
          <p:cNvSpPr/>
          <p:nvPr/>
        </p:nvSpPr>
        <p:spPr>
          <a:xfrm>
            <a:off x="4975449"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园林用品</a:t>
            </a:r>
            <a:endParaRPr lang="zh-CN" altLang="en-US" dirty="0"/>
          </a:p>
        </p:txBody>
      </p:sp>
      <p:sp>
        <p:nvSpPr>
          <p:cNvPr id="9" name="圆角矩形 8"/>
          <p:cNvSpPr/>
          <p:nvPr/>
        </p:nvSpPr>
        <p:spPr>
          <a:xfrm>
            <a:off x="6253591"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园林工具</a:t>
            </a:r>
            <a:endParaRPr lang="zh-CN" altLang="en-US" dirty="0"/>
          </a:p>
        </p:txBody>
      </p:sp>
      <p:sp>
        <p:nvSpPr>
          <p:cNvPr id="10" name="下箭头标注 9"/>
          <p:cNvSpPr/>
          <p:nvPr/>
        </p:nvSpPr>
        <p:spPr>
          <a:xfrm>
            <a:off x="1199447" y="836712"/>
            <a:ext cx="1045840" cy="1317740"/>
          </a:xfrm>
          <a:prstGeom prst="downArrowCallout">
            <a:avLst/>
          </a:prstGeom>
          <a:solidFill>
            <a:srgbClr val="FFC000"/>
          </a:solidFill>
          <a:ln>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solidFill>
                  <a:schemeClr val="tx1"/>
                </a:solidFill>
              </a:rPr>
              <a:t>产业链联盟</a:t>
            </a:r>
            <a:endParaRPr lang="zh-CN" altLang="en-US" dirty="0">
              <a:solidFill>
                <a:schemeClr val="tx1"/>
              </a:solidFill>
            </a:endParaRPr>
          </a:p>
        </p:txBody>
      </p:sp>
      <p:sp>
        <p:nvSpPr>
          <p:cNvPr id="11" name="下箭头标注 10"/>
          <p:cNvSpPr/>
          <p:nvPr/>
        </p:nvSpPr>
        <p:spPr>
          <a:xfrm>
            <a:off x="2360145" y="836712"/>
            <a:ext cx="1045840" cy="1317740"/>
          </a:xfrm>
          <a:prstGeom prst="downArrowCallout">
            <a:avLst/>
          </a:prstGeom>
          <a:solidFill>
            <a:srgbClr val="FFC000"/>
          </a:solidFill>
          <a:ln>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solidFill>
                  <a:schemeClr val="tx1"/>
                </a:solidFill>
              </a:rPr>
              <a:t>品牌联盟</a:t>
            </a:r>
          </a:p>
        </p:txBody>
      </p:sp>
      <p:sp>
        <p:nvSpPr>
          <p:cNvPr id="12" name="下箭头标注 11"/>
          <p:cNvSpPr/>
          <p:nvPr/>
        </p:nvSpPr>
        <p:spPr>
          <a:xfrm>
            <a:off x="3520843" y="836712"/>
            <a:ext cx="1045840" cy="1317740"/>
          </a:xfrm>
          <a:prstGeom prst="downArrowCallout">
            <a:avLst/>
          </a:prstGeom>
          <a:solidFill>
            <a:srgbClr val="FFC000"/>
          </a:solidFill>
          <a:ln>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solidFill>
                  <a:schemeClr val="tx1"/>
                </a:solidFill>
              </a:rPr>
              <a:t>园林用品供应商</a:t>
            </a:r>
          </a:p>
        </p:txBody>
      </p:sp>
      <p:sp>
        <p:nvSpPr>
          <p:cNvPr id="13" name="下箭头标注 12"/>
          <p:cNvSpPr/>
          <p:nvPr/>
        </p:nvSpPr>
        <p:spPr>
          <a:xfrm>
            <a:off x="4681541" y="836712"/>
            <a:ext cx="1045840" cy="1317740"/>
          </a:xfrm>
          <a:prstGeom prst="downArrowCallout">
            <a:avLst/>
          </a:prstGeom>
          <a:solidFill>
            <a:srgbClr val="FFC000"/>
          </a:solidFill>
          <a:ln>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solidFill>
                  <a:schemeClr val="tx1"/>
                </a:solidFill>
              </a:rPr>
              <a:t>园林</a:t>
            </a:r>
            <a:r>
              <a:rPr lang="zh-CN" altLang="en-US" dirty="0" smtClean="0">
                <a:solidFill>
                  <a:schemeClr val="tx1"/>
                </a:solidFill>
              </a:rPr>
              <a:t>服务公司</a:t>
            </a:r>
            <a:endParaRPr lang="zh-CN" altLang="en-US" dirty="0">
              <a:solidFill>
                <a:schemeClr val="tx1"/>
              </a:solidFill>
            </a:endParaRPr>
          </a:p>
        </p:txBody>
      </p:sp>
      <p:sp>
        <p:nvSpPr>
          <p:cNvPr id="14" name="下箭头标注 13"/>
          <p:cNvSpPr/>
          <p:nvPr/>
        </p:nvSpPr>
        <p:spPr>
          <a:xfrm>
            <a:off x="5842239" y="836712"/>
            <a:ext cx="1045840" cy="1317740"/>
          </a:xfrm>
          <a:prstGeom prst="downArrowCallout">
            <a:avLst/>
          </a:prstGeom>
          <a:solidFill>
            <a:srgbClr val="FFC000"/>
          </a:solidFill>
          <a:ln>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solidFill>
                  <a:schemeClr val="tx1"/>
                </a:solidFill>
              </a:rPr>
              <a:t>俱乐部</a:t>
            </a:r>
            <a:endParaRPr lang="zh-CN" altLang="en-US" dirty="0">
              <a:solidFill>
                <a:schemeClr val="tx1"/>
              </a:solidFill>
            </a:endParaRPr>
          </a:p>
        </p:txBody>
      </p:sp>
      <p:sp>
        <p:nvSpPr>
          <p:cNvPr id="19" name="下箭头 18"/>
          <p:cNvSpPr/>
          <p:nvPr/>
        </p:nvSpPr>
        <p:spPr>
          <a:xfrm>
            <a:off x="1432199"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下箭头 19"/>
          <p:cNvSpPr/>
          <p:nvPr/>
        </p:nvSpPr>
        <p:spPr>
          <a:xfrm>
            <a:off x="2681487"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1" name="下箭头 20"/>
          <p:cNvSpPr/>
          <p:nvPr/>
        </p:nvSpPr>
        <p:spPr>
          <a:xfrm>
            <a:off x="3953697"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2" name="下箭头 21"/>
          <p:cNvSpPr/>
          <p:nvPr/>
        </p:nvSpPr>
        <p:spPr>
          <a:xfrm>
            <a:off x="5266625"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3" name="下箭头 22"/>
          <p:cNvSpPr/>
          <p:nvPr/>
        </p:nvSpPr>
        <p:spPr>
          <a:xfrm>
            <a:off x="6544767"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下箭头 26"/>
          <p:cNvSpPr/>
          <p:nvPr/>
        </p:nvSpPr>
        <p:spPr>
          <a:xfrm>
            <a:off x="1432199"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8" name="下箭头 27"/>
          <p:cNvSpPr/>
          <p:nvPr/>
        </p:nvSpPr>
        <p:spPr>
          <a:xfrm>
            <a:off x="2681487"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9" name="下箭头 28"/>
          <p:cNvSpPr/>
          <p:nvPr/>
        </p:nvSpPr>
        <p:spPr>
          <a:xfrm>
            <a:off x="3953697"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0" name="下箭头 29"/>
          <p:cNvSpPr/>
          <p:nvPr/>
        </p:nvSpPr>
        <p:spPr>
          <a:xfrm>
            <a:off x="5266625"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1" name="下箭头 30"/>
          <p:cNvSpPr/>
          <p:nvPr/>
        </p:nvSpPr>
        <p:spPr>
          <a:xfrm>
            <a:off x="6544767"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2" name="TextBox 31"/>
          <p:cNvSpPr txBox="1"/>
          <p:nvPr/>
        </p:nvSpPr>
        <p:spPr>
          <a:xfrm>
            <a:off x="1115616" y="4818748"/>
            <a:ext cx="7340471" cy="369332"/>
          </a:xfrm>
          <a:prstGeom prst="rect">
            <a:avLst/>
          </a:prstGeom>
          <a:noFill/>
        </p:spPr>
        <p:txBody>
          <a:bodyPr wrap="none" rtlCol="0">
            <a:spAutoFit/>
          </a:bodyPr>
          <a:lstStyle/>
          <a:p>
            <a:r>
              <a:rPr lang="zh-CN" altLang="en-US" dirty="0" smtClean="0"/>
              <a:t>一站式、自助式</a:t>
            </a:r>
            <a:r>
              <a:rPr lang="zh-CN" altLang="en-US" dirty="0"/>
              <a:t>、</a:t>
            </a:r>
            <a:r>
              <a:rPr lang="zh-CN" altLang="en-US" dirty="0" smtClean="0"/>
              <a:t>创新式的体验让消费者轻松享受全新的园林生活</a:t>
            </a:r>
            <a:r>
              <a:rPr lang="zh-CN" altLang="en-US" dirty="0"/>
              <a:t>方式</a:t>
            </a:r>
          </a:p>
        </p:txBody>
      </p:sp>
      <p:sp>
        <p:nvSpPr>
          <p:cNvPr id="26" name="下箭头标注 25"/>
          <p:cNvSpPr/>
          <p:nvPr/>
        </p:nvSpPr>
        <p:spPr>
          <a:xfrm>
            <a:off x="6982544" y="836712"/>
            <a:ext cx="1045840" cy="1317740"/>
          </a:xfrm>
          <a:prstGeom prst="downArrowCallout">
            <a:avLst/>
          </a:prstGeom>
          <a:solidFill>
            <a:srgbClr val="FFC000"/>
          </a:solidFill>
          <a:ln>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solidFill>
                  <a:schemeClr val="tx1"/>
                </a:solidFill>
              </a:rPr>
              <a:t>园林研究机构</a:t>
            </a:r>
            <a:endParaRPr lang="zh-CN" altLang="en-US" dirty="0">
              <a:solidFill>
                <a:schemeClr val="tx1"/>
              </a:solidFill>
            </a:endParaRPr>
          </a:p>
        </p:txBody>
      </p:sp>
      <p:sp>
        <p:nvSpPr>
          <p:cNvPr id="64" name="圆角矩形 63"/>
          <p:cNvSpPr/>
          <p:nvPr/>
        </p:nvSpPr>
        <p:spPr>
          <a:xfrm>
            <a:off x="7546032" y="3421996"/>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园林</a:t>
            </a:r>
            <a:endParaRPr lang="en-US" altLang="zh-CN" dirty="0" smtClean="0"/>
          </a:p>
          <a:p>
            <a:pPr algn="ctr"/>
            <a:r>
              <a:rPr lang="zh-CN" altLang="en-US" dirty="0"/>
              <a:t>文化</a:t>
            </a:r>
          </a:p>
        </p:txBody>
      </p:sp>
      <p:sp>
        <p:nvSpPr>
          <p:cNvPr id="65" name="下箭头 64"/>
          <p:cNvSpPr/>
          <p:nvPr/>
        </p:nvSpPr>
        <p:spPr>
          <a:xfrm>
            <a:off x="7837208" y="3090556"/>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6" name="下箭头 65"/>
          <p:cNvSpPr/>
          <p:nvPr/>
        </p:nvSpPr>
        <p:spPr>
          <a:xfrm>
            <a:off x="7837208" y="4414308"/>
            <a:ext cx="332048" cy="309736"/>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6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up)">
                                      <p:cBhvr>
                                        <p:cTn id="46" dur="500"/>
                                        <p:tgtEl>
                                          <p:spTgt spid="6"/>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up)">
                                      <p:cBhvr>
                                        <p:cTn id="54" dur="500"/>
                                        <p:tgtEl>
                                          <p:spTgt spid="20"/>
                                        </p:tgtEl>
                                      </p:cBhvr>
                                    </p:animEffect>
                                  </p:childTnLst>
                                </p:cTn>
                              </p:par>
                            </p:childTnLst>
                          </p:cTn>
                        </p:par>
                        <p:par>
                          <p:cTn id="55" fill="hold">
                            <p:stCondLst>
                              <p:cond delay="2000"/>
                            </p:stCondLst>
                            <p:childTnLst>
                              <p:par>
                                <p:cTn id="56" presetID="22" presetClass="entr" presetSubtype="1"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up)">
                                      <p:cBhvr>
                                        <p:cTn id="62" dur="500"/>
                                        <p:tgtEl>
                                          <p:spTgt spid="28"/>
                                        </p:tgtEl>
                                      </p:cBhvr>
                                    </p:animEffect>
                                  </p:childTnLst>
                                </p:cTn>
                              </p:par>
                            </p:childTnLst>
                          </p:cTn>
                        </p:par>
                        <p:par>
                          <p:cTn id="63" fill="hold">
                            <p:stCondLst>
                              <p:cond delay="3000"/>
                            </p:stCondLst>
                            <p:childTnLst>
                              <p:par>
                                <p:cTn id="64" presetID="22" presetClass="entr" presetSubtype="1"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up)">
                                      <p:cBhvr>
                                        <p:cTn id="66" dur="500"/>
                                        <p:tgtEl>
                                          <p:spTgt spid="21"/>
                                        </p:tgtEl>
                                      </p:cBhvr>
                                    </p:animEffect>
                                  </p:childTnLst>
                                </p:cTn>
                              </p:par>
                            </p:childTnLst>
                          </p:cTn>
                        </p:par>
                        <p:par>
                          <p:cTn id="67" fill="hold">
                            <p:stCondLst>
                              <p:cond delay="3500"/>
                            </p:stCondLst>
                            <p:childTnLst>
                              <p:par>
                                <p:cTn id="68" presetID="22" presetClass="entr" presetSubtype="1"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up)">
                                      <p:cBhvr>
                                        <p:cTn id="70" dur="500"/>
                                        <p:tgtEl>
                                          <p:spTgt spid="5"/>
                                        </p:tgtEl>
                                      </p:cBhvr>
                                    </p:animEffect>
                                  </p:childTnLst>
                                </p:cTn>
                              </p:par>
                            </p:childTnLst>
                          </p:cTn>
                        </p:par>
                        <p:par>
                          <p:cTn id="71" fill="hold">
                            <p:stCondLst>
                              <p:cond delay="4000"/>
                            </p:stCondLst>
                            <p:childTnLst>
                              <p:par>
                                <p:cTn id="72" presetID="22" presetClass="entr" presetSubtype="1"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up)">
                                      <p:cBhvr>
                                        <p:cTn id="74" dur="500"/>
                                        <p:tgtEl>
                                          <p:spTgt spid="29"/>
                                        </p:tgtEl>
                                      </p:cBhvr>
                                    </p:animEffect>
                                  </p:childTnLst>
                                </p:cTn>
                              </p:par>
                            </p:childTnLst>
                          </p:cTn>
                        </p:par>
                        <p:par>
                          <p:cTn id="75" fill="hold">
                            <p:stCondLst>
                              <p:cond delay="4500"/>
                            </p:stCondLst>
                            <p:childTnLst>
                              <p:par>
                                <p:cTn id="76" presetID="22" presetClass="entr" presetSubtype="1"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up)">
                                      <p:cBhvr>
                                        <p:cTn id="78" dur="500"/>
                                        <p:tgtEl>
                                          <p:spTgt spid="22"/>
                                        </p:tgtEl>
                                      </p:cBhvr>
                                    </p:animEffect>
                                  </p:childTnLst>
                                </p:cTn>
                              </p:par>
                            </p:childTnLst>
                          </p:cTn>
                        </p:par>
                        <p:par>
                          <p:cTn id="79" fill="hold">
                            <p:stCondLst>
                              <p:cond delay="5000"/>
                            </p:stCondLst>
                            <p:childTnLst>
                              <p:par>
                                <p:cTn id="80" presetID="22" presetClass="entr" presetSubtype="1"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up)">
                                      <p:cBhvr>
                                        <p:cTn id="82" dur="500"/>
                                        <p:tgtEl>
                                          <p:spTgt spid="8"/>
                                        </p:tgtEl>
                                      </p:cBhvr>
                                    </p:animEffect>
                                  </p:childTnLst>
                                </p:cTn>
                              </p:par>
                            </p:childTnLst>
                          </p:cTn>
                        </p:par>
                        <p:par>
                          <p:cTn id="83" fill="hold">
                            <p:stCondLst>
                              <p:cond delay="5500"/>
                            </p:stCondLst>
                            <p:childTnLst>
                              <p:par>
                                <p:cTn id="84" presetID="22" presetClass="entr" presetSubtype="1"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up)">
                                      <p:cBhvr>
                                        <p:cTn id="86" dur="500"/>
                                        <p:tgtEl>
                                          <p:spTgt spid="30"/>
                                        </p:tgtEl>
                                      </p:cBhvr>
                                    </p:animEffect>
                                  </p:childTnLst>
                                </p:cTn>
                              </p:par>
                            </p:childTnLst>
                          </p:cTn>
                        </p:par>
                        <p:par>
                          <p:cTn id="87" fill="hold">
                            <p:stCondLst>
                              <p:cond delay="6000"/>
                            </p:stCondLst>
                            <p:childTnLst>
                              <p:par>
                                <p:cTn id="88" presetID="22" presetClass="entr" presetSubtype="1"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up)">
                                      <p:cBhvr>
                                        <p:cTn id="90" dur="500"/>
                                        <p:tgtEl>
                                          <p:spTgt spid="23"/>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wipe(up)">
                                      <p:cBhvr>
                                        <p:cTn id="94" dur="500"/>
                                        <p:tgtEl>
                                          <p:spTgt spid="9"/>
                                        </p:tgtEl>
                                      </p:cBhvr>
                                    </p:animEffect>
                                  </p:childTnLst>
                                </p:cTn>
                              </p:par>
                            </p:childTnLst>
                          </p:cTn>
                        </p:par>
                        <p:par>
                          <p:cTn id="95" fill="hold">
                            <p:stCondLst>
                              <p:cond delay="7000"/>
                            </p:stCondLst>
                            <p:childTnLst>
                              <p:par>
                                <p:cTn id="96" presetID="22" presetClass="entr" presetSubtype="1"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up)">
                                      <p:cBhvr>
                                        <p:cTn id="98" dur="500"/>
                                        <p:tgtEl>
                                          <p:spTgt spid="31"/>
                                        </p:tgtEl>
                                      </p:cBhvr>
                                    </p:animEffect>
                                  </p:childTnLst>
                                </p:cTn>
                              </p:par>
                            </p:childTnLst>
                          </p:cTn>
                        </p:par>
                        <p:par>
                          <p:cTn id="99" fill="hold">
                            <p:stCondLst>
                              <p:cond delay="7500"/>
                            </p:stCondLst>
                            <p:childTnLst>
                              <p:par>
                                <p:cTn id="100" presetID="22" presetClass="entr" presetSubtype="1" fill="hold" grpId="0" nodeType="after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up)">
                                      <p:cBhvr>
                                        <p:cTn id="102" dur="500"/>
                                        <p:tgtEl>
                                          <p:spTgt spid="65"/>
                                        </p:tgtEl>
                                      </p:cBhvr>
                                    </p:animEffect>
                                  </p:childTnLst>
                                </p:cTn>
                              </p:par>
                            </p:childTnLst>
                          </p:cTn>
                        </p:par>
                        <p:par>
                          <p:cTn id="103" fill="hold">
                            <p:stCondLst>
                              <p:cond delay="8000"/>
                            </p:stCondLst>
                            <p:childTnLst>
                              <p:par>
                                <p:cTn id="104" presetID="22"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up)">
                                      <p:cBhvr>
                                        <p:cTn id="106" dur="500"/>
                                        <p:tgtEl>
                                          <p:spTgt spid="64"/>
                                        </p:tgtEl>
                                      </p:cBhvr>
                                    </p:animEffect>
                                  </p:childTnLst>
                                </p:cTn>
                              </p:par>
                            </p:childTnLst>
                          </p:cTn>
                        </p:par>
                        <p:par>
                          <p:cTn id="107" fill="hold">
                            <p:stCondLst>
                              <p:cond delay="8500"/>
                            </p:stCondLst>
                            <p:childTnLst>
                              <p:par>
                                <p:cTn id="108" presetID="22" presetClass="entr" presetSubtype="1" fill="hold" grpId="0" nodeType="after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wipe(up)">
                                      <p:cBhvr>
                                        <p:cTn id="110" dur="500"/>
                                        <p:tgtEl>
                                          <p:spTgt spid="6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9"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p:bldP spid="26" grpId="0" animBg="1"/>
      <p:bldP spid="64" grpId="0" animBg="1"/>
      <p:bldP spid="65" grpId="0" animBg="1"/>
      <p:bldP spid="6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盾驰商业模式创新：</a:t>
            </a:r>
            <a:r>
              <a:rPr lang="zh-CN" altLang="en-US" sz="3200" dirty="0" smtClean="0"/>
              <a:t>园林行业的整合者</a:t>
            </a:r>
            <a:endParaRPr lang="zh-CN" altLang="en-US" sz="3200" dirty="0"/>
          </a:p>
        </p:txBody>
      </p:sp>
      <p:grpSp>
        <p:nvGrpSpPr>
          <p:cNvPr id="7171" name="Group 3"/>
          <p:cNvGrpSpPr>
            <a:grpSpLocks/>
          </p:cNvGrpSpPr>
          <p:nvPr/>
        </p:nvGrpSpPr>
        <p:grpSpPr bwMode="auto">
          <a:xfrm>
            <a:off x="9355138" y="4216400"/>
            <a:ext cx="739775" cy="182563"/>
            <a:chOff x="0" y="0"/>
            <a:chExt cx="466" cy="115"/>
          </a:xfrm>
        </p:grpSpPr>
        <p:sp>
          <p:nvSpPr>
            <p:cNvPr id="7172"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p:cNvGrpSpPr>
            <a:grpSpLocks/>
          </p:cNvGrpSpPr>
          <p:nvPr/>
        </p:nvGrpSpPr>
        <p:grpSpPr bwMode="auto">
          <a:xfrm>
            <a:off x="9355138" y="4432300"/>
            <a:ext cx="739775" cy="182563"/>
            <a:chOff x="0" y="0"/>
            <a:chExt cx="466" cy="115"/>
          </a:xfrm>
        </p:grpSpPr>
        <p:sp>
          <p:nvSpPr>
            <p:cNvPr id="7177"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1" name="Group 13"/>
          <p:cNvGrpSpPr>
            <a:grpSpLocks/>
          </p:cNvGrpSpPr>
          <p:nvPr/>
        </p:nvGrpSpPr>
        <p:grpSpPr bwMode="auto">
          <a:xfrm>
            <a:off x="9355138" y="4648200"/>
            <a:ext cx="739775" cy="182563"/>
            <a:chOff x="0" y="0"/>
            <a:chExt cx="466" cy="115"/>
          </a:xfrm>
        </p:grpSpPr>
        <p:sp>
          <p:nvSpPr>
            <p:cNvPr id="7182"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6"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94" name="Group 26"/>
          <p:cNvGrpSpPr>
            <a:grpSpLocks/>
          </p:cNvGrpSpPr>
          <p:nvPr/>
        </p:nvGrpSpPr>
        <p:grpSpPr bwMode="auto">
          <a:xfrm>
            <a:off x="9355138" y="5160963"/>
            <a:ext cx="739775" cy="182562"/>
            <a:chOff x="0" y="0"/>
            <a:chExt cx="466" cy="115"/>
          </a:xfrm>
        </p:grpSpPr>
        <p:sp>
          <p:nvSpPr>
            <p:cNvPr id="7195"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9" name="Group 31"/>
          <p:cNvGrpSpPr>
            <a:grpSpLocks/>
          </p:cNvGrpSpPr>
          <p:nvPr/>
        </p:nvGrpSpPr>
        <p:grpSpPr bwMode="auto">
          <a:xfrm>
            <a:off x="9355138" y="5376863"/>
            <a:ext cx="739775" cy="182562"/>
            <a:chOff x="0" y="0"/>
            <a:chExt cx="466" cy="115"/>
          </a:xfrm>
        </p:grpSpPr>
        <p:sp>
          <p:nvSpPr>
            <p:cNvPr id="7200"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4" name="Group 36"/>
          <p:cNvGrpSpPr>
            <a:grpSpLocks/>
          </p:cNvGrpSpPr>
          <p:nvPr/>
        </p:nvGrpSpPr>
        <p:grpSpPr bwMode="auto">
          <a:xfrm>
            <a:off x="9355138" y="5594350"/>
            <a:ext cx="739775" cy="182563"/>
            <a:chOff x="0" y="0"/>
            <a:chExt cx="466" cy="115"/>
          </a:xfrm>
        </p:grpSpPr>
        <p:sp>
          <p:nvSpPr>
            <p:cNvPr id="7205"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9" name="Group 41"/>
          <p:cNvGrpSpPr>
            <a:grpSpLocks/>
          </p:cNvGrpSpPr>
          <p:nvPr/>
        </p:nvGrpSpPr>
        <p:grpSpPr bwMode="auto">
          <a:xfrm>
            <a:off x="9355138" y="5889625"/>
            <a:ext cx="739775" cy="182563"/>
            <a:chOff x="0" y="0"/>
            <a:chExt cx="466" cy="115"/>
          </a:xfrm>
        </p:grpSpPr>
        <p:sp>
          <p:nvSpPr>
            <p:cNvPr id="7210"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4" name="Group 46"/>
          <p:cNvGrpSpPr>
            <a:grpSpLocks/>
          </p:cNvGrpSpPr>
          <p:nvPr/>
        </p:nvGrpSpPr>
        <p:grpSpPr bwMode="auto">
          <a:xfrm>
            <a:off x="9355138" y="6105525"/>
            <a:ext cx="739775" cy="182563"/>
            <a:chOff x="0" y="0"/>
            <a:chExt cx="466" cy="115"/>
          </a:xfrm>
        </p:grpSpPr>
        <p:sp>
          <p:nvSpPr>
            <p:cNvPr id="7215"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9" name="Group 51"/>
          <p:cNvGrpSpPr>
            <a:grpSpLocks/>
          </p:cNvGrpSpPr>
          <p:nvPr/>
        </p:nvGrpSpPr>
        <p:grpSpPr bwMode="auto">
          <a:xfrm>
            <a:off x="9355138" y="6321425"/>
            <a:ext cx="739775" cy="182563"/>
            <a:chOff x="0" y="0"/>
            <a:chExt cx="466" cy="115"/>
          </a:xfrm>
        </p:grpSpPr>
        <p:sp>
          <p:nvSpPr>
            <p:cNvPr id="7220"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24" name="Group 56"/>
          <p:cNvGrpSpPr>
            <a:grpSpLocks/>
          </p:cNvGrpSpPr>
          <p:nvPr/>
        </p:nvGrpSpPr>
        <p:grpSpPr bwMode="auto">
          <a:xfrm>
            <a:off x="9355138" y="6546850"/>
            <a:ext cx="739775" cy="182563"/>
            <a:chOff x="0" y="0"/>
            <a:chExt cx="466" cy="115"/>
          </a:xfrm>
        </p:grpSpPr>
        <p:sp>
          <p:nvSpPr>
            <p:cNvPr id="7225"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29"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dirty="0">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dirty="0">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dirty="0">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dirty="0">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dirty="0">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dirty="0">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dirty="0">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dirty="0">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dirty="0">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32656" y="3545617"/>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p:cNvCxnSpPr>
          <p:nvPr/>
        </p:nvCxnSpPr>
        <p:spPr bwMode="auto">
          <a:xfrm rot="16200000" flipH="1">
            <a:off x="-1120777" y="2549319"/>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rgbClr val="336699"/>
                </a:solidFill>
              </a:rPr>
              <a:t>消费者</a:t>
            </a:r>
            <a:r>
              <a:rPr lang="zh-CN" altLang="en-US" sz="2000" dirty="0" smtClean="0">
                <a:solidFill>
                  <a:srgbClr val="336699"/>
                </a:solidFill>
              </a:rPr>
              <a:t>：</a:t>
            </a:r>
            <a:endParaRPr lang="en-US" altLang="zh-CN" sz="2000" dirty="0">
              <a:solidFill>
                <a:srgbClr val="336699"/>
              </a:solidFill>
            </a:endParaRPr>
          </a:p>
        </p:txBody>
      </p:sp>
      <p:sp>
        <p:nvSpPr>
          <p:cNvPr id="7269" name="Text Box 101"/>
          <p:cNvSpPr txBox="1">
            <a:spLocks noChangeArrowheads="1"/>
          </p:cNvSpPr>
          <p:nvPr/>
        </p:nvSpPr>
        <p:spPr bwMode="auto">
          <a:xfrm>
            <a:off x="3708400" y="1196752"/>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盾驰平台：</a:t>
            </a:r>
            <a:endParaRPr lang="en-US" altLang="zh-CN" sz="2000" dirty="0" smtClean="0">
              <a:solidFill>
                <a:srgbClr val="336699"/>
              </a:solidFill>
            </a:endParaRPr>
          </a:p>
          <a:p>
            <a:r>
              <a:rPr lang="zh-CN" altLang="en-US" sz="2000" dirty="0" smtClean="0">
                <a:solidFill>
                  <a:srgbClr val="3366CC"/>
                </a:solidFill>
              </a:rPr>
              <a:t>享受</a:t>
            </a:r>
            <a:r>
              <a:rPr lang="zh-CN" altLang="en-US" sz="2000" dirty="0">
                <a:solidFill>
                  <a:srgbClr val="3366CC"/>
                </a:solidFill>
              </a:rPr>
              <a:t>全新的园林生活方式</a:t>
            </a:r>
          </a:p>
        </p:txBody>
      </p:sp>
      <p:sp>
        <p:nvSpPr>
          <p:cNvPr id="7270" name="Text Box 102"/>
          <p:cNvSpPr txBox="1">
            <a:spLocks noChangeArrowheads="1"/>
          </p:cNvSpPr>
          <p:nvPr/>
        </p:nvSpPr>
        <p:spPr bwMode="auto">
          <a:xfrm>
            <a:off x="5522137" y="3212976"/>
            <a:ext cx="17287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Arial" pitchFamily="34" charset="0"/>
              <a:buChar char="•"/>
            </a:pPr>
            <a:endParaRPr lang="en-US" altLang="zh-CN" dirty="0" smtClean="0">
              <a:solidFill>
                <a:srgbClr val="006699"/>
              </a:solidFill>
            </a:endParaRPr>
          </a:p>
          <a:p>
            <a:pPr marL="342900" indent="-342900">
              <a:buFont typeface="Arial" pitchFamily="34" charset="0"/>
              <a:buChar char="•"/>
            </a:pPr>
            <a:r>
              <a:rPr lang="zh-CN" altLang="en-US" dirty="0" smtClean="0">
                <a:solidFill>
                  <a:srgbClr val="FF0000"/>
                </a:solidFill>
              </a:rPr>
              <a:t>俱乐部：</a:t>
            </a:r>
            <a:endParaRPr lang="en-US" altLang="zh-CN" dirty="0">
              <a:solidFill>
                <a:srgbClr val="FF0000"/>
              </a:solidFill>
            </a:endParaRPr>
          </a:p>
        </p:txBody>
      </p:sp>
      <p:sp>
        <p:nvSpPr>
          <p:cNvPr id="7271" name="Text Box 103"/>
          <p:cNvSpPr txBox="1">
            <a:spLocks noChangeArrowheads="1"/>
          </p:cNvSpPr>
          <p:nvPr/>
        </p:nvSpPr>
        <p:spPr bwMode="auto">
          <a:xfrm>
            <a:off x="5508625" y="1589891"/>
            <a:ext cx="17287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99"/>
                </a:solidFill>
              </a:rPr>
              <a:t>会员制关系</a:t>
            </a:r>
            <a:endParaRPr lang="en-US" altLang="zh-CN" sz="2400" dirty="0" smtClean="0">
              <a:solidFill>
                <a:srgbClr val="006699"/>
              </a:solidFill>
            </a:endParaRPr>
          </a:p>
          <a:p>
            <a:r>
              <a:rPr lang="zh-CN" altLang="en-US" sz="2400" dirty="0" smtClean="0">
                <a:solidFill>
                  <a:srgbClr val="006699"/>
                </a:solidFill>
              </a:rPr>
              <a:t>购买</a:t>
            </a:r>
            <a:r>
              <a:rPr lang="zh-CN" altLang="en-US" sz="2400" dirty="0">
                <a:solidFill>
                  <a:srgbClr val="006699"/>
                </a:solidFill>
              </a:rPr>
              <a:t>关系</a:t>
            </a:r>
          </a:p>
        </p:txBody>
      </p:sp>
      <p:sp>
        <p:nvSpPr>
          <p:cNvPr id="7272" name="Text Box 104"/>
          <p:cNvSpPr txBox="1">
            <a:spLocks noChangeArrowheads="1"/>
          </p:cNvSpPr>
          <p:nvPr/>
        </p:nvSpPr>
        <p:spPr bwMode="auto">
          <a:xfrm>
            <a:off x="5196530" y="5036344"/>
            <a:ext cx="394747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smtClean="0">
                <a:solidFill>
                  <a:srgbClr val="666699"/>
                </a:solidFill>
              </a:rPr>
              <a:t>工具出租、</a:t>
            </a:r>
            <a:endParaRPr lang="en-US" altLang="zh-CN" sz="2000" dirty="0" smtClean="0">
              <a:solidFill>
                <a:srgbClr val="666699"/>
              </a:solidFill>
            </a:endParaRPr>
          </a:p>
          <a:p>
            <a:r>
              <a:rPr lang="zh-CN" altLang="en-US" sz="2000" dirty="0" smtClean="0">
                <a:solidFill>
                  <a:srgbClr val="666699"/>
                </a:solidFill>
              </a:rPr>
              <a:t>产品销售</a:t>
            </a:r>
            <a:r>
              <a:rPr lang="zh-CN" altLang="en-US" sz="1600" dirty="0" smtClean="0">
                <a:solidFill>
                  <a:srgbClr val="666699"/>
                </a:solidFill>
              </a:rPr>
              <a:t>（服务公司、消费者）</a:t>
            </a:r>
            <a:r>
              <a:rPr lang="zh-CN" altLang="en-US" sz="2000" dirty="0" smtClean="0">
                <a:solidFill>
                  <a:srgbClr val="666699"/>
                </a:solidFill>
              </a:rPr>
              <a:t>、</a:t>
            </a:r>
            <a:endParaRPr lang="en-US" altLang="zh-CN" sz="2000" dirty="0" smtClean="0">
              <a:solidFill>
                <a:srgbClr val="666699"/>
              </a:solidFill>
            </a:endParaRPr>
          </a:p>
          <a:p>
            <a:r>
              <a:rPr lang="zh-CN" altLang="en-US" sz="2000" dirty="0" smtClean="0">
                <a:solidFill>
                  <a:srgbClr val="666699"/>
                </a:solidFill>
              </a:rPr>
              <a:t>服务提成费、</a:t>
            </a:r>
            <a:endParaRPr lang="en-US" altLang="zh-CN" sz="2000" dirty="0" smtClean="0">
              <a:solidFill>
                <a:srgbClr val="666699"/>
              </a:solidFill>
            </a:endParaRPr>
          </a:p>
          <a:p>
            <a:r>
              <a:rPr lang="zh-CN" altLang="en-US" sz="2000" dirty="0" smtClean="0">
                <a:solidFill>
                  <a:srgbClr val="666699"/>
                </a:solidFill>
              </a:rPr>
              <a:t>加盟管理费</a:t>
            </a:r>
            <a:endParaRPr lang="zh-CN" altLang="en-US" sz="2000" dirty="0">
              <a:solidFill>
                <a:srgbClr val="666699"/>
              </a:solidFill>
            </a:endParaRPr>
          </a:p>
        </p:txBody>
      </p:sp>
      <p:sp>
        <p:nvSpPr>
          <p:cNvPr id="7273" name="Text Box 105"/>
          <p:cNvSpPr txBox="1">
            <a:spLocks noChangeArrowheads="1"/>
          </p:cNvSpPr>
          <p:nvPr/>
        </p:nvSpPr>
        <p:spPr bwMode="auto">
          <a:xfrm>
            <a:off x="1965325" y="2996952"/>
            <a:ext cx="172878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000" dirty="0">
                <a:solidFill>
                  <a:schemeClr val="accent1"/>
                </a:solidFill>
              </a:rPr>
              <a:t>IT</a:t>
            </a:r>
            <a:r>
              <a:rPr lang="zh-CN" altLang="en-US" sz="2000" dirty="0" smtClean="0">
                <a:solidFill>
                  <a:schemeClr val="accent1"/>
                </a:solidFill>
              </a:rPr>
              <a:t>团队</a:t>
            </a:r>
            <a:endParaRPr lang="en-US" altLang="zh-CN" sz="2000" dirty="0" smtClean="0">
              <a:solidFill>
                <a:schemeClr val="accent1"/>
              </a:solidFill>
            </a:endParaRPr>
          </a:p>
          <a:p>
            <a:pPr algn="r"/>
            <a:r>
              <a:rPr lang="zh-CN" altLang="en-US" sz="2000" dirty="0" smtClean="0">
                <a:solidFill>
                  <a:srgbClr val="006666"/>
                </a:solidFill>
              </a:rPr>
              <a:t>营销团队</a:t>
            </a:r>
            <a:endParaRPr lang="en-US" altLang="zh-CN" sz="2000" dirty="0" smtClean="0">
              <a:solidFill>
                <a:srgbClr val="006666"/>
              </a:solidFill>
            </a:endParaRPr>
          </a:p>
          <a:p>
            <a:pPr algn="r"/>
            <a:r>
              <a:rPr lang="zh-CN" altLang="en-US" sz="2000" dirty="0" smtClean="0">
                <a:solidFill>
                  <a:srgbClr val="FF0000"/>
                </a:solidFill>
              </a:rPr>
              <a:t>管理团队</a:t>
            </a:r>
            <a:endParaRPr lang="en-US" altLang="zh-CN" sz="2000" dirty="0" smtClean="0">
              <a:solidFill>
                <a:srgbClr val="FF0000"/>
              </a:solidFill>
            </a:endParaRPr>
          </a:p>
          <a:p>
            <a:pPr algn="r"/>
            <a:r>
              <a:rPr lang="zh-CN" altLang="en-US" sz="2000" dirty="0" smtClean="0">
                <a:solidFill>
                  <a:srgbClr val="FF0000"/>
                </a:solidFill>
              </a:rPr>
              <a:t>培训团队</a:t>
            </a:r>
            <a:endParaRPr lang="en-US" altLang="zh-CN" sz="2000" dirty="0" smtClean="0">
              <a:solidFill>
                <a:srgbClr val="FF0000"/>
              </a:solidFill>
            </a:endParaRPr>
          </a:p>
          <a:p>
            <a:pPr algn="r"/>
            <a:r>
              <a:rPr lang="zh-CN" altLang="en-US" sz="2000" dirty="0" smtClean="0">
                <a:solidFill>
                  <a:srgbClr val="006666"/>
                </a:solidFill>
              </a:rPr>
              <a:t>质量监管团队</a:t>
            </a:r>
            <a:endParaRPr lang="en-US" altLang="zh-CN" sz="2000" dirty="0" smtClean="0">
              <a:solidFill>
                <a:srgbClr val="006666"/>
              </a:solidFill>
            </a:endParaRPr>
          </a:p>
          <a:p>
            <a:pPr algn="r"/>
            <a:r>
              <a:rPr lang="zh-CN" altLang="en-US" sz="2000" dirty="0" smtClean="0">
                <a:solidFill>
                  <a:srgbClr val="006666"/>
                </a:solidFill>
              </a:rPr>
              <a:t>开发团队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chemeClr val="accent1"/>
                </a:solidFill>
              </a:rPr>
              <a:t>俱乐部加盟商</a:t>
            </a:r>
            <a:endParaRPr lang="en-US" altLang="zh-CN" sz="2000" dirty="0" smtClean="0">
              <a:solidFill>
                <a:schemeClr val="accent1"/>
              </a:solidFill>
            </a:endParaRPr>
          </a:p>
          <a:p>
            <a:r>
              <a:rPr lang="zh-CN" altLang="en-US" sz="2000" dirty="0" smtClean="0">
                <a:solidFill>
                  <a:schemeClr val="accent1"/>
                </a:solidFill>
              </a:rPr>
              <a:t>园林服务公司</a:t>
            </a:r>
            <a:endParaRPr lang="en-US" altLang="zh-CN" sz="2000" dirty="0" smtClean="0">
              <a:solidFill>
                <a:schemeClr val="accent1"/>
              </a:solidFill>
            </a:endParaRPr>
          </a:p>
          <a:p>
            <a:r>
              <a:rPr lang="zh-CN" altLang="en-US" sz="2000" dirty="0" smtClean="0">
                <a:solidFill>
                  <a:srgbClr val="006666"/>
                </a:solidFill>
              </a:rPr>
              <a:t>上游各个环节供应商</a:t>
            </a:r>
            <a:endParaRPr lang="en-US" altLang="zh-CN" sz="2000" dirty="0" smtClean="0">
              <a:solidFill>
                <a:srgbClr val="006666"/>
              </a:solidFill>
            </a:endParaRPr>
          </a:p>
          <a:p>
            <a:r>
              <a:rPr lang="zh-CN" altLang="en-US" sz="2000" dirty="0" smtClean="0">
                <a:solidFill>
                  <a:srgbClr val="006666"/>
                </a:solidFill>
              </a:rPr>
              <a:t>物流公司</a:t>
            </a:r>
            <a:endParaRPr lang="en-US" altLang="zh-CN" sz="2000" dirty="0" smtClean="0">
              <a:solidFill>
                <a:srgbClr val="006666"/>
              </a:solidFill>
            </a:endParaRPr>
          </a:p>
          <a:p>
            <a:r>
              <a:rPr lang="zh-CN" altLang="en-US" sz="2000" dirty="0" smtClean="0">
                <a:solidFill>
                  <a:srgbClr val="006666"/>
                </a:solidFill>
              </a:rPr>
              <a:t>营销服务公司</a:t>
            </a:r>
            <a:endParaRPr lang="en-US" altLang="zh-CN" sz="2000" dirty="0" smtClean="0">
              <a:solidFill>
                <a:srgbClr val="006666"/>
              </a:solidFill>
            </a:endParaRPr>
          </a:p>
          <a:p>
            <a:r>
              <a:rPr lang="zh-CN" altLang="en-US" sz="2000" dirty="0" smtClean="0">
                <a:solidFill>
                  <a:srgbClr val="006666"/>
                </a:solidFill>
              </a:rPr>
              <a:t>产品设计公司</a:t>
            </a:r>
            <a:endParaRPr lang="en-US" altLang="zh-CN" sz="2000" dirty="0" smtClean="0">
              <a:solidFill>
                <a:srgbClr val="006666"/>
              </a:solidFill>
            </a:endParaRPr>
          </a:p>
          <a:p>
            <a:r>
              <a:rPr lang="en-US" altLang="zh-CN" sz="2000" dirty="0" smtClean="0">
                <a:solidFill>
                  <a:schemeClr val="accent1"/>
                </a:solidFill>
              </a:rPr>
              <a:t>IT</a:t>
            </a:r>
            <a:r>
              <a:rPr lang="zh-CN" altLang="en-US" sz="2000" dirty="0" smtClean="0">
                <a:solidFill>
                  <a:schemeClr val="accent1"/>
                </a:solidFill>
              </a:rPr>
              <a:t>服务公司</a:t>
            </a:r>
            <a:endParaRPr lang="zh-CN" altLang="en-US" sz="2000" dirty="0">
              <a:solidFill>
                <a:schemeClr val="accent1"/>
              </a:solidFill>
            </a:endParaRPr>
          </a:p>
        </p:txBody>
      </p:sp>
      <p:sp>
        <p:nvSpPr>
          <p:cNvPr id="7275" name="Text Box 107"/>
          <p:cNvSpPr txBox="1">
            <a:spLocks noChangeArrowheads="1"/>
          </p:cNvSpPr>
          <p:nvPr/>
        </p:nvSpPr>
        <p:spPr bwMode="auto">
          <a:xfrm>
            <a:off x="1984376" y="1268760"/>
            <a:ext cx="1701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200" b="1" dirty="0">
                <a:solidFill>
                  <a:schemeClr val="accent1"/>
                </a:solidFill>
              </a:rPr>
              <a:t>电子商务、</a:t>
            </a:r>
            <a:r>
              <a:rPr lang="zh-CN" altLang="en-US" sz="1200" b="1" dirty="0" smtClean="0">
                <a:solidFill>
                  <a:schemeClr val="accent1"/>
                </a:solidFill>
              </a:rPr>
              <a:t>会员服务</a:t>
            </a:r>
            <a:endParaRPr lang="en-US" altLang="zh-CN" sz="1200" b="1" dirty="0" smtClean="0">
              <a:solidFill>
                <a:schemeClr val="accent1"/>
              </a:solidFill>
            </a:endParaRPr>
          </a:p>
          <a:p>
            <a:r>
              <a:rPr lang="zh-CN" altLang="en-US" sz="1200" b="1" dirty="0" smtClean="0"/>
              <a:t>客户开发、订单管理、</a:t>
            </a:r>
            <a:endParaRPr lang="en-US" altLang="zh-CN" sz="1200" b="1" dirty="0" smtClean="0"/>
          </a:p>
          <a:p>
            <a:r>
              <a:rPr lang="zh-CN" altLang="en-US" sz="1200" b="1" dirty="0" smtClean="0"/>
              <a:t>质量监控、</a:t>
            </a:r>
            <a:r>
              <a:rPr lang="zh-CN" altLang="en-US" sz="1200" dirty="0" smtClean="0"/>
              <a:t>产品开发（工具设计、系统开发等）、</a:t>
            </a:r>
            <a:endParaRPr lang="en-US" altLang="zh-CN" sz="1200" dirty="0" smtClean="0"/>
          </a:p>
          <a:p>
            <a:r>
              <a:rPr lang="zh-CN" altLang="en-US" sz="1200" dirty="0" smtClean="0"/>
              <a:t>营销管理（宣传、推广）</a:t>
            </a:r>
            <a:endParaRPr lang="zh-CN" altLang="en-US" sz="1200" dirty="0"/>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系统硬件成本</a:t>
            </a:r>
            <a:r>
              <a:rPr lang="zh-CN" altLang="en-US" sz="2400" dirty="0">
                <a:solidFill>
                  <a:srgbClr val="006666"/>
                </a:solidFill>
              </a:rPr>
              <a:t>、</a:t>
            </a:r>
            <a:r>
              <a:rPr lang="zh-CN" altLang="en-US" sz="2400" dirty="0" smtClean="0">
                <a:solidFill>
                  <a:srgbClr val="006666"/>
                </a:solidFill>
              </a:rPr>
              <a:t>研发成本</a:t>
            </a:r>
            <a:endParaRPr lang="en-US" altLang="zh-CN" sz="2400" dirty="0" smtClean="0">
              <a:solidFill>
                <a:srgbClr val="006666"/>
              </a:solidFill>
            </a:endParaRPr>
          </a:p>
          <a:p>
            <a:r>
              <a:rPr lang="zh-CN" altLang="en-US" sz="2400" dirty="0" smtClean="0">
                <a:solidFill>
                  <a:srgbClr val="006666"/>
                </a:solidFill>
              </a:rPr>
              <a:t>人力成本、营销成本、物流成本</a:t>
            </a:r>
            <a:r>
              <a:rPr lang="zh-CN" altLang="en-US" sz="2400" dirty="0">
                <a:solidFill>
                  <a:srgbClr val="006666"/>
                </a:solidFill>
              </a:rPr>
              <a:t>、</a:t>
            </a:r>
            <a:r>
              <a:rPr lang="zh-CN" altLang="en-US" sz="2400" dirty="0" smtClean="0">
                <a:solidFill>
                  <a:srgbClr val="006666"/>
                </a:solidFill>
              </a:rPr>
              <a:t>货款成本</a:t>
            </a:r>
            <a:endParaRPr lang="zh-CN" altLang="en-US" sz="2400" dirty="0">
              <a:solidFill>
                <a:srgbClr val="006666"/>
              </a:solidFill>
            </a:endParaRPr>
          </a:p>
        </p:txBody>
      </p:sp>
      <p:sp>
        <p:nvSpPr>
          <p:cNvPr id="109" name="Text Box 101"/>
          <p:cNvSpPr txBox="1">
            <a:spLocks noChangeArrowheads="1"/>
          </p:cNvSpPr>
          <p:nvPr/>
        </p:nvSpPr>
        <p:spPr bwMode="auto">
          <a:xfrm>
            <a:off x="3708400" y="2204864"/>
            <a:ext cx="17287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独家的园林品牌：</a:t>
            </a:r>
            <a:endParaRPr lang="en-US" altLang="zh-CN" sz="2000" dirty="0" smtClean="0">
              <a:solidFill>
                <a:srgbClr val="336699"/>
              </a:solidFill>
            </a:endParaRPr>
          </a:p>
        </p:txBody>
      </p:sp>
      <p:sp>
        <p:nvSpPr>
          <p:cNvPr id="3" name="矩形 2"/>
          <p:cNvSpPr/>
          <p:nvPr/>
        </p:nvSpPr>
        <p:spPr>
          <a:xfrm>
            <a:off x="3857702" y="3419708"/>
            <a:ext cx="1120820" cy="369332"/>
          </a:xfrm>
          <a:prstGeom prst="rect">
            <a:avLst/>
          </a:prstGeom>
          <a:solidFill>
            <a:srgbClr val="3366CC"/>
          </a:solidFill>
        </p:spPr>
        <p:txBody>
          <a:bodyPr wrap="none">
            <a:spAutoFit/>
          </a:bodyPr>
          <a:lstStyle/>
          <a:p>
            <a:r>
              <a:rPr lang="en-US" altLang="zh-CN" dirty="0">
                <a:solidFill>
                  <a:schemeClr val="bg1"/>
                </a:solidFill>
                <a:latin typeface="+mj-ea"/>
                <a:ea typeface="+mj-ea"/>
              </a:rPr>
              <a:t>Ford</a:t>
            </a:r>
            <a:r>
              <a:rPr lang="zh-CN" altLang="en-US" dirty="0">
                <a:solidFill>
                  <a:schemeClr val="bg1"/>
                </a:solidFill>
                <a:latin typeface="+mj-ea"/>
                <a:ea typeface="+mj-ea"/>
              </a:rPr>
              <a:t>专业</a:t>
            </a:r>
            <a:endParaRPr lang="en-US" altLang="zh-CN" dirty="0">
              <a:solidFill>
                <a:schemeClr val="bg1"/>
              </a:solidFill>
              <a:latin typeface="+mj-ea"/>
              <a:ea typeface="+mj-ea"/>
            </a:endParaRPr>
          </a:p>
        </p:txBody>
      </p:sp>
      <p:sp>
        <p:nvSpPr>
          <p:cNvPr id="4" name="矩形 3"/>
          <p:cNvSpPr/>
          <p:nvPr/>
        </p:nvSpPr>
        <p:spPr>
          <a:xfrm>
            <a:off x="3857702" y="2924944"/>
            <a:ext cx="1338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altLang="zh-CN" dirty="0" err="1" smtClean="0">
                <a:solidFill>
                  <a:schemeClr val="bg1"/>
                </a:solidFill>
                <a:latin typeface="+mj-ea"/>
                <a:ea typeface="+mj-ea"/>
              </a:rPr>
              <a:t>Dunsch</a:t>
            </a:r>
            <a:r>
              <a:rPr lang="zh-CN" altLang="en-US" dirty="0" smtClean="0">
                <a:solidFill>
                  <a:schemeClr val="bg1"/>
                </a:solidFill>
                <a:latin typeface="+mj-ea"/>
                <a:ea typeface="+mj-ea"/>
              </a:rPr>
              <a:t>生活</a:t>
            </a:r>
            <a:endParaRPr lang="zh-CN" altLang="en-US" dirty="0">
              <a:solidFill>
                <a:schemeClr val="bg1"/>
              </a:solidFill>
              <a:latin typeface="+mj-ea"/>
              <a:ea typeface="+mj-ea"/>
            </a:endParaRPr>
          </a:p>
        </p:txBody>
      </p:sp>
      <p:sp>
        <p:nvSpPr>
          <p:cNvPr id="5" name="矩形 4"/>
          <p:cNvSpPr/>
          <p:nvPr/>
        </p:nvSpPr>
        <p:spPr>
          <a:xfrm>
            <a:off x="7495927" y="1772816"/>
            <a:ext cx="115101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en-US" dirty="0">
                <a:solidFill>
                  <a:schemeClr val="bg1"/>
                </a:solidFill>
                <a:latin typeface="+mj-ea"/>
                <a:ea typeface="+mj-ea"/>
              </a:rPr>
              <a:t>家庭用户（享受）</a:t>
            </a:r>
          </a:p>
        </p:txBody>
      </p:sp>
      <p:sp>
        <p:nvSpPr>
          <p:cNvPr id="6" name="矩形 5"/>
          <p:cNvSpPr/>
          <p:nvPr/>
        </p:nvSpPr>
        <p:spPr>
          <a:xfrm>
            <a:off x="7495927" y="2684911"/>
            <a:ext cx="1121681" cy="646331"/>
          </a:xfrm>
          <a:prstGeom prst="rect">
            <a:avLst/>
          </a:prstGeom>
          <a:solidFill>
            <a:srgbClr val="3366CC"/>
          </a:solidFill>
        </p:spPr>
        <p:txBody>
          <a:bodyPr wrap="square">
            <a:spAutoFit/>
          </a:bodyPr>
          <a:lstStyle/>
          <a:p>
            <a:r>
              <a:rPr lang="zh-CN" altLang="en-US" dirty="0">
                <a:solidFill>
                  <a:schemeClr val="bg1"/>
                </a:solidFill>
                <a:latin typeface="黑体" pitchFamily="49" charset="-122"/>
                <a:ea typeface="黑体" pitchFamily="49" charset="-122"/>
              </a:rPr>
              <a:t>专业用户（高效）</a:t>
            </a:r>
          </a:p>
        </p:txBody>
      </p:sp>
      <p:sp>
        <p:nvSpPr>
          <p:cNvPr id="8" name="矩形 7"/>
          <p:cNvSpPr/>
          <p:nvPr/>
        </p:nvSpPr>
        <p:spPr>
          <a:xfrm>
            <a:off x="5523799" y="4163218"/>
            <a:ext cx="992579" cy="369332"/>
          </a:xfrm>
          <a:prstGeom prst="rect">
            <a:avLst/>
          </a:prstGeom>
        </p:spPr>
        <p:txBody>
          <a:bodyPr wrap="none">
            <a:spAutoFit/>
          </a:bodyPr>
          <a:lstStyle/>
          <a:p>
            <a:pPr marL="342900" indent="-342900">
              <a:buFont typeface="Arial" pitchFamily="34" charset="0"/>
              <a:buChar char="•"/>
            </a:pPr>
            <a:r>
              <a:rPr lang="zh-CN" altLang="en-US" dirty="0">
                <a:solidFill>
                  <a:schemeClr val="accent1"/>
                </a:solidFill>
              </a:rPr>
              <a:t>网站</a:t>
            </a:r>
            <a:endParaRPr lang="en-US" altLang="zh-CN" dirty="0">
              <a:solidFill>
                <a:schemeClr val="accent1"/>
              </a:solidFill>
            </a:endParaRPr>
          </a:p>
        </p:txBody>
      </p:sp>
    </p:spTree>
    <p:extLst>
      <p:ext uri="{BB962C8B-B14F-4D97-AF65-F5344CB8AC3E}">
        <p14:creationId xmlns:p14="http://schemas.microsoft.com/office/powerpoint/2010/main" val="255822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268"/>
                                        </p:tgtEl>
                                        <p:attrNameLst>
                                          <p:attrName>style.visibility</p:attrName>
                                        </p:attrNameLst>
                                      </p:cBhvr>
                                      <p:to>
                                        <p:strVal val="visible"/>
                                      </p:to>
                                    </p:set>
                                    <p:animEffect transition="in" filter="fade">
                                      <p:cBhvr>
                                        <p:cTn id="13" dur="500"/>
                                        <p:tgtEl>
                                          <p:spTgt spid="72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269"/>
                                        </p:tgtEl>
                                        <p:attrNameLst>
                                          <p:attrName>style.visibility</p:attrName>
                                        </p:attrNameLst>
                                      </p:cBhvr>
                                      <p:to>
                                        <p:strVal val="visible"/>
                                      </p:to>
                                    </p:set>
                                    <p:animEffect transition="in" filter="fade">
                                      <p:cBhvr>
                                        <p:cTn id="24" dur="500"/>
                                        <p:tgtEl>
                                          <p:spTgt spid="72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71"/>
                                        </p:tgtEl>
                                        <p:attrNameLst>
                                          <p:attrName>style.visibility</p:attrName>
                                        </p:attrNameLst>
                                      </p:cBhvr>
                                      <p:to>
                                        <p:strVal val="visible"/>
                                      </p:to>
                                    </p:set>
                                    <p:animEffect transition="in" filter="fade">
                                      <p:cBhvr>
                                        <p:cTn id="40" dur="500"/>
                                        <p:tgtEl>
                                          <p:spTgt spid="727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270"/>
                                        </p:tgtEl>
                                        <p:attrNameLst>
                                          <p:attrName>style.visibility</p:attrName>
                                        </p:attrNameLst>
                                      </p:cBhvr>
                                      <p:to>
                                        <p:strVal val="visible"/>
                                      </p:to>
                                    </p:set>
                                    <p:animEffect transition="in" filter="fade">
                                      <p:cBhvr>
                                        <p:cTn id="45" dur="500"/>
                                        <p:tgtEl>
                                          <p:spTgt spid="72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275">
                                            <p:txEl>
                                              <p:pRg st="0" end="0"/>
                                            </p:txEl>
                                          </p:spTgt>
                                        </p:tgtEl>
                                        <p:attrNameLst>
                                          <p:attrName>style.visibility</p:attrName>
                                        </p:attrNameLst>
                                      </p:cBhvr>
                                      <p:to>
                                        <p:strVal val="visible"/>
                                      </p:to>
                                    </p:set>
                                    <p:animEffect transition="in" filter="fade">
                                      <p:cBhvr>
                                        <p:cTn id="55" dur="500"/>
                                        <p:tgtEl>
                                          <p:spTgt spid="727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275">
                                            <p:txEl>
                                              <p:pRg st="1" end="1"/>
                                            </p:txEl>
                                          </p:spTgt>
                                        </p:tgtEl>
                                        <p:attrNameLst>
                                          <p:attrName>style.visibility</p:attrName>
                                        </p:attrNameLst>
                                      </p:cBhvr>
                                      <p:to>
                                        <p:strVal val="visible"/>
                                      </p:to>
                                    </p:set>
                                    <p:animEffect transition="in" filter="fade">
                                      <p:cBhvr>
                                        <p:cTn id="60" dur="500"/>
                                        <p:tgtEl>
                                          <p:spTgt spid="727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275">
                                            <p:txEl>
                                              <p:pRg st="2" end="2"/>
                                            </p:txEl>
                                          </p:spTgt>
                                        </p:tgtEl>
                                        <p:attrNameLst>
                                          <p:attrName>style.visibility</p:attrName>
                                        </p:attrNameLst>
                                      </p:cBhvr>
                                      <p:to>
                                        <p:strVal val="visible"/>
                                      </p:to>
                                    </p:set>
                                    <p:animEffect transition="in" filter="fade">
                                      <p:cBhvr>
                                        <p:cTn id="65" dur="500"/>
                                        <p:tgtEl>
                                          <p:spTgt spid="7275">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275">
                                            <p:txEl>
                                              <p:pRg st="3" end="3"/>
                                            </p:txEl>
                                          </p:spTgt>
                                        </p:tgtEl>
                                        <p:attrNameLst>
                                          <p:attrName>style.visibility</p:attrName>
                                        </p:attrNameLst>
                                      </p:cBhvr>
                                      <p:to>
                                        <p:strVal val="visible"/>
                                      </p:to>
                                    </p:set>
                                    <p:animEffect transition="in" filter="fade">
                                      <p:cBhvr>
                                        <p:cTn id="70" dur="500"/>
                                        <p:tgtEl>
                                          <p:spTgt spid="7275">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273">
                                            <p:txEl>
                                              <p:pRg st="0" end="0"/>
                                            </p:txEl>
                                          </p:spTgt>
                                        </p:tgtEl>
                                        <p:attrNameLst>
                                          <p:attrName>style.visibility</p:attrName>
                                        </p:attrNameLst>
                                      </p:cBhvr>
                                      <p:to>
                                        <p:strVal val="visible"/>
                                      </p:to>
                                    </p:set>
                                    <p:animEffect transition="in" filter="fade">
                                      <p:cBhvr>
                                        <p:cTn id="75" dur="500"/>
                                        <p:tgtEl>
                                          <p:spTgt spid="7273">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73">
                                            <p:txEl>
                                              <p:pRg st="1" end="1"/>
                                            </p:txEl>
                                          </p:spTgt>
                                        </p:tgtEl>
                                        <p:attrNameLst>
                                          <p:attrName>style.visibility</p:attrName>
                                        </p:attrNameLst>
                                      </p:cBhvr>
                                      <p:to>
                                        <p:strVal val="visible"/>
                                      </p:to>
                                    </p:set>
                                    <p:animEffect transition="in" filter="fade">
                                      <p:cBhvr>
                                        <p:cTn id="80" dur="500"/>
                                        <p:tgtEl>
                                          <p:spTgt spid="7273">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273">
                                            <p:txEl>
                                              <p:pRg st="2" end="2"/>
                                            </p:txEl>
                                          </p:spTgt>
                                        </p:tgtEl>
                                        <p:attrNameLst>
                                          <p:attrName>style.visibility</p:attrName>
                                        </p:attrNameLst>
                                      </p:cBhvr>
                                      <p:to>
                                        <p:strVal val="visible"/>
                                      </p:to>
                                    </p:set>
                                    <p:animEffect transition="in" filter="fade">
                                      <p:cBhvr>
                                        <p:cTn id="85" dur="500"/>
                                        <p:tgtEl>
                                          <p:spTgt spid="7273">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7273">
                                            <p:txEl>
                                              <p:pRg st="3" end="3"/>
                                            </p:txEl>
                                          </p:spTgt>
                                        </p:tgtEl>
                                        <p:attrNameLst>
                                          <p:attrName>style.visibility</p:attrName>
                                        </p:attrNameLst>
                                      </p:cBhvr>
                                      <p:to>
                                        <p:strVal val="visible"/>
                                      </p:to>
                                    </p:set>
                                    <p:animEffect transition="in" filter="fade">
                                      <p:cBhvr>
                                        <p:cTn id="90" dur="500"/>
                                        <p:tgtEl>
                                          <p:spTgt spid="7273">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273">
                                            <p:txEl>
                                              <p:pRg st="4" end="4"/>
                                            </p:txEl>
                                          </p:spTgt>
                                        </p:tgtEl>
                                        <p:attrNameLst>
                                          <p:attrName>style.visibility</p:attrName>
                                        </p:attrNameLst>
                                      </p:cBhvr>
                                      <p:to>
                                        <p:strVal val="visible"/>
                                      </p:to>
                                    </p:set>
                                    <p:animEffect transition="in" filter="fade">
                                      <p:cBhvr>
                                        <p:cTn id="95" dur="500"/>
                                        <p:tgtEl>
                                          <p:spTgt spid="7273">
                                            <p:txEl>
                                              <p:pRg st="4" end="4"/>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273">
                                            <p:txEl>
                                              <p:pRg st="5" end="5"/>
                                            </p:txEl>
                                          </p:spTgt>
                                        </p:tgtEl>
                                        <p:attrNameLst>
                                          <p:attrName>style.visibility</p:attrName>
                                        </p:attrNameLst>
                                      </p:cBhvr>
                                      <p:to>
                                        <p:strVal val="visible"/>
                                      </p:to>
                                    </p:set>
                                    <p:animEffect transition="in" filter="fade">
                                      <p:cBhvr>
                                        <p:cTn id="100" dur="500"/>
                                        <p:tgtEl>
                                          <p:spTgt spid="7273">
                                            <p:txEl>
                                              <p:pRg st="5" end="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7274">
                                            <p:txEl>
                                              <p:pRg st="0" end="0"/>
                                            </p:txEl>
                                          </p:spTgt>
                                        </p:tgtEl>
                                        <p:attrNameLst>
                                          <p:attrName>style.visibility</p:attrName>
                                        </p:attrNameLst>
                                      </p:cBhvr>
                                      <p:to>
                                        <p:strVal val="visible"/>
                                      </p:to>
                                    </p:set>
                                    <p:animEffect transition="in" filter="fade">
                                      <p:cBhvr>
                                        <p:cTn id="105" dur="500"/>
                                        <p:tgtEl>
                                          <p:spTgt spid="7274">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74">
                                            <p:txEl>
                                              <p:pRg st="1" end="1"/>
                                            </p:txEl>
                                          </p:spTgt>
                                        </p:tgtEl>
                                        <p:attrNameLst>
                                          <p:attrName>style.visibility</p:attrName>
                                        </p:attrNameLst>
                                      </p:cBhvr>
                                      <p:to>
                                        <p:strVal val="visible"/>
                                      </p:to>
                                    </p:set>
                                    <p:animEffect transition="in" filter="fade">
                                      <p:cBhvr>
                                        <p:cTn id="110" dur="500"/>
                                        <p:tgtEl>
                                          <p:spTgt spid="7274">
                                            <p:txEl>
                                              <p:pRg st="1" end="1"/>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7274">
                                            <p:txEl>
                                              <p:pRg st="2" end="2"/>
                                            </p:txEl>
                                          </p:spTgt>
                                        </p:tgtEl>
                                        <p:attrNameLst>
                                          <p:attrName>style.visibility</p:attrName>
                                        </p:attrNameLst>
                                      </p:cBhvr>
                                      <p:to>
                                        <p:strVal val="visible"/>
                                      </p:to>
                                    </p:set>
                                    <p:animEffect transition="in" filter="fade">
                                      <p:cBhvr>
                                        <p:cTn id="115" dur="500"/>
                                        <p:tgtEl>
                                          <p:spTgt spid="7274">
                                            <p:txEl>
                                              <p:pRg st="2" end="2"/>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7274">
                                            <p:txEl>
                                              <p:pRg st="3" end="3"/>
                                            </p:txEl>
                                          </p:spTgt>
                                        </p:tgtEl>
                                        <p:attrNameLst>
                                          <p:attrName>style.visibility</p:attrName>
                                        </p:attrNameLst>
                                      </p:cBhvr>
                                      <p:to>
                                        <p:strVal val="visible"/>
                                      </p:to>
                                    </p:set>
                                    <p:animEffect transition="in" filter="fade">
                                      <p:cBhvr>
                                        <p:cTn id="120" dur="500"/>
                                        <p:tgtEl>
                                          <p:spTgt spid="7274">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7274">
                                            <p:txEl>
                                              <p:pRg st="4" end="4"/>
                                            </p:txEl>
                                          </p:spTgt>
                                        </p:tgtEl>
                                        <p:attrNameLst>
                                          <p:attrName>style.visibility</p:attrName>
                                        </p:attrNameLst>
                                      </p:cBhvr>
                                      <p:to>
                                        <p:strVal val="visible"/>
                                      </p:to>
                                    </p:set>
                                    <p:animEffect transition="in" filter="fade">
                                      <p:cBhvr>
                                        <p:cTn id="125" dur="500"/>
                                        <p:tgtEl>
                                          <p:spTgt spid="7274">
                                            <p:txEl>
                                              <p:pRg st="4" end="4"/>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274">
                                            <p:txEl>
                                              <p:pRg st="5" end="5"/>
                                            </p:txEl>
                                          </p:spTgt>
                                        </p:tgtEl>
                                        <p:attrNameLst>
                                          <p:attrName>style.visibility</p:attrName>
                                        </p:attrNameLst>
                                      </p:cBhvr>
                                      <p:to>
                                        <p:strVal val="visible"/>
                                      </p:to>
                                    </p:set>
                                    <p:animEffect transition="in" filter="fade">
                                      <p:cBhvr>
                                        <p:cTn id="130" dur="500"/>
                                        <p:tgtEl>
                                          <p:spTgt spid="7274">
                                            <p:txEl>
                                              <p:pRg st="5" end="5"/>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7274">
                                            <p:txEl>
                                              <p:pRg st="6" end="6"/>
                                            </p:txEl>
                                          </p:spTgt>
                                        </p:tgtEl>
                                        <p:attrNameLst>
                                          <p:attrName>style.visibility</p:attrName>
                                        </p:attrNameLst>
                                      </p:cBhvr>
                                      <p:to>
                                        <p:strVal val="visible"/>
                                      </p:to>
                                    </p:set>
                                    <p:animEffect transition="in" filter="fade">
                                      <p:cBhvr>
                                        <p:cTn id="135" dur="500"/>
                                        <p:tgtEl>
                                          <p:spTgt spid="7274">
                                            <p:txEl>
                                              <p:pRg st="6" end="6"/>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272">
                                            <p:txEl>
                                              <p:pRg st="0" end="0"/>
                                            </p:txEl>
                                          </p:spTgt>
                                        </p:tgtEl>
                                        <p:attrNameLst>
                                          <p:attrName>style.visibility</p:attrName>
                                        </p:attrNameLst>
                                      </p:cBhvr>
                                      <p:to>
                                        <p:strVal val="visible"/>
                                      </p:to>
                                    </p:set>
                                    <p:animEffect transition="in" filter="fade">
                                      <p:cBhvr>
                                        <p:cTn id="140" dur="500"/>
                                        <p:tgtEl>
                                          <p:spTgt spid="7272">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272">
                                            <p:txEl>
                                              <p:pRg st="1" end="1"/>
                                            </p:txEl>
                                          </p:spTgt>
                                        </p:tgtEl>
                                        <p:attrNameLst>
                                          <p:attrName>style.visibility</p:attrName>
                                        </p:attrNameLst>
                                      </p:cBhvr>
                                      <p:to>
                                        <p:strVal val="visible"/>
                                      </p:to>
                                    </p:set>
                                    <p:animEffect transition="in" filter="fade">
                                      <p:cBhvr>
                                        <p:cTn id="145" dur="500"/>
                                        <p:tgtEl>
                                          <p:spTgt spid="7272">
                                            <p:txEl>
                                              <p:pRg st="1" end="1"/>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7272">
                                            <p:txEl>
                                              <p:pRg st="2" end="2"/>
                                            </p:txEl>
                                          </p:spTgt>
                                        </p:tgtEl>
                                        <p:attrNameLst>
                                          <p:attrName>style.visibility</p:attrName>
                                        </p:attrNameLst>
                                      </p:cBhvr>
                                      <p:to>
                                        <p:strVal val="visible"/>
                                      </p:to>
                                    </p:set>
                                    <p:animEffect transition="in" filter="fade">
                                      <p:cBhvr>
                                        <p:cTn id="150" dur="500"/>
                                        <p:tgtEl>
                                          <p:spTgt spid="7272">
                                            <p:txEl>
                                              <p:pRg st="2" end="2"/>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7272">
                                            <p:txEl>
                                              <p:pRg st="3" end="3"/>
                                            </p:txEl>
                                          </p:spTgt>
                                        </p:tgtEl>
                                        <p:attrNameLst>
                                          <p:attrName>style.visibility</p:attrName>
                                        </p:attrNameLst>
                                      </p:cBhvr>
                                      <p:to>
                                        <p:strVal val="visible"/>
                                      </p:to>
                                    </p:set>
                                    <p:animEffect transition="in" filter="fade">
                                      <p:cBhvr>
                                        <p:cTn id="155" dur="500"/>
                                        <p:tgtEl>
                                          <p:spTgt spid="7272">
                                            <p:txEl>
                                              <p:pRg st="3" end="3"/>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7276"/>
                                        </p:tgtEl>
                                        <p:attrNameLst>
                                          <p:attrName>style.visibility</p:attrName>
                                        </p:attrNameLst>
                                      </p:cBhvr>
                                      <p:to>
                                        <p:strVal val="visible"/>
                                      </p:to>
                                    </p:set>
                                    <p:animEffect transition="in" filter="fade">
                                      <p:cBhvr>
                                        <p:cTn id="160" dur="500"/>
                                        <p:tgtEl>
                                          <p:spTgt spid="7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268" grpId="0"/>
      <p:bldP spid="7269" grpId="0"/>
      <p:bldP spid="7270" grpId="0"/>
      <p:bldP spid="7271" grpId="0"/>
      <p:bldP spid="7272" grpId="0" build="p"/>
      <p:bldP spid="7273" grpId="0" build="p"/>
      <p:bldP spid="7274" grpId="0" build="p"/>
      <p:bldP spid="7275" grpId="0" build="p"/>
      <p:bldP spid="7276" grpId="0"/>
      <p:bldP spid="109" grpId="0"/>
      <p:bldP spid="3" grpId="0" animBg="1"/>
      <p:bldP spid="4" grpId="0" animBg="1"/>
      <p:bldP spid="5" grpId="0" animBg="1"/>
      <p:bldP spid="6"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组合 210"/>
          <p:cNvGrpSpPr/>
          <p:nvPr/>
        </p:nvGrpSpPr>
        <p:grpSpPr>
          <a:xfrm>
            <a:off x="334238" y="116632"/>
            <a:ext cx="8687609" cy="6480720"/>
            <a:chOff x="334238" y="116632"/>
            <a:chExt cx="8687609" cy="6480720"/>
          </a:xfrm>
        </p:grpSpPr>
        <p:sp>
          <p:nvSpPr>
            <p:cNvPr id="60" name="圆角矩形 59"/>
            <p:cNvSpPr/>
            <p:nvPr/>
          </p:nvSpPr>
          <p:spPr>
            <a:xfrm>
              <a:off x="5249555" y="4499704"/>
              <a:ext cx="1717859" cy="2097648"/>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8" name="圆角矩形 57"/>
            <p:cNvSpPr/>
            <p:nvPr/>
          </p:nvSpPr>
          <p:spPr>
            <a:xfrm>
              <a:off x="5249555" y="188640"/>
              <a:ext cx="1717859" cy="83906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5" name="圆角矩形 54"/>
            <p:cNvSpPr/>
            <p:nvPr/>
          </p:nvSpPr>
          <p:spPr>
            <a:xfrm>
              <a:off x="7303988" y="1534104"/>
              <a:ext cx="1717859" cy="2657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3" name="圆角矩形 52"/>
            <p:cNvSpPr/>
            <p:nvPr/>
          </p:nvSpPr>
          <p:spPr>
            <a:xfrm>
              <a:off x="3611116" y="1534104"/>
              <a:ext cx="1313919" cy="2657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4" name="圆角矩形 53"/>
            <p:cNvSpPr/>
            <p:nvPr/>
          </p:nvSpPr>
          <p:spPr>
            <a:xfrm>
              <a:off x="5249555" y="1534104"/>
              <a:ext cx="1717859" cy="2657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8" name="圆角矩形 67"/>
            <p:cNvSpPr/>
            <p:nvPr/>
          </p:nvSpPr>
          <p:spPr>
            <a:xfrm>
              <a:off x="1972677" y="1534104"/>
              <a:ext cx="1313919" cy="2657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40" name="圆角矩形 39"/>
            <p:cNvSpPr/>
            <p:nvPr/>
          </p:nvSpPr>
          <p:spPr>
            <a:xfrm>
              <a:off x="334238" y="1534104"/>
              <a:ext cx="1313919" cy="2657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75" name="圆角矩形 74"/>
            <p:cNvSpPr/>
            <p:nvPr/>
          </p:nvSpPr>
          <p:spPr>
            <a:xfrm>
              <a:off x="1599004" y="4499703"/>
              <a:ext cx="2039611" cy="2097648"/>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80" name="圆角矩形 79"/>
            <p:cNvSpPr/>
            <p:nvPr/>
          </p:nvSpPr>
          <p:spPr>
            <a:xfrm>
              <a:off x="1385700" y="116632"/>
              <a:ext cx="2466220" cy="1093020"/>
            </a:xfrm>
            <a:prstGeom prst="roundRect">
              <a:avLst/>
            </a:prstGeom>
            <a:solidFill>
              <a:schemeClr val="bg1">
                <a:lumMod val="85000"/>
              </a:schemeClr>
            </a:solidFill>
            <a:ln>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p:sp>
        <p:nvSpPr>
          <p:cNvPr id="5" name="圆角矩形 4"/>
          <p:cNvSpPr/>
          <p:nvPr/>
        </p:nvSpPr>
        <p:spPr>
          <a:xfrm>
            <a:off x="7401768" y="2483479"/>
            <a:ext cx="1527967" cy="69921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家庭消费者</a:t>
            </a:r>
            <a:endParaRPr lang="en-US" altLang="zh-CN" dirty="0" smtClean="0"/>
          </a:p>
          <a:p>
            <a:pPr algn="ctr"/>
            <a:r>
              <a:rPr lang="zh-CN" altLang="en-US" dirty="0" smtClean="0"/>
              <a:t>（高端）</a:t>
            </a:r>
            <a:endParaRPr lang="zh-CN" altLang="en-US" dirty="0"/>
          </a:p>
        </p:txBody>
      </p:sp>
      <p:sp>
        <p:nvSpPr>
          <p:cNvPr id="7" name="圆角矩形 6"/>
          <p:cNvSpPr/>
          <p:nvPr/>
        </p:nvSpPr>
        <p:spPr>
          <a:xfrm>
            <a:off x="3699476" y="1727395"/>
            <a:ext cx="1142320" cy="618757"/>
          </a:xfrm>
          <a:prstGeom prst="roundRect">
            <a:avLst>
              <a:gd name="adj" fmla="val 50000"/>
            </a:avLst>
          </a:prstGeom>
          <a:gradFill>
            <a:gsLst>
              <a:gs pos="0">
                <a:srgbClr val="3366CC"/>
              </a:gs>
              <a:gs pos="98333">
                <a:srgbClr val="61BBFF"/>
              </a:gs>
              <a:gs pos="76000">
                <a:srgbClr val="008FFA"/>
              </a:gs>
            </a:gsLst>
          </a:gradFill>
          <a:ln>
            <a:solidFill>
              <a:srgbClr val="61BBFF"/>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FORD</a:t>
            </a:r>
            <a:endParaRPr lang="zh-CN" altLang="en-US" dirty="0"/>
          </a:p>
        </p:txBody>
      </p:sp>
      <p:sp>
        <p:nvSpPr>
          <p:cNvPr id="36" name="圆角矩形 35"/>
          <p:cNvSpPr/>
          <p:nvPr/>
        </p:nvSpPr>
        <p:spPr>
          <a:xfrm>
            <a:off x="3699476" y="2508631"/>
            <a:ext cx="1142320" cy="1527737"/>
          </a:xfrm>
          <a:prstGeom prst="roundRect">
            <a:avLst/>
          </a:prstGeom>
        </p:spPr>
        <p:style>
          <a:lnRef idx="0">
            <a:schemeClr val="accent3"/>
          </a:lnRef>
          <a:fillRef idx="3">
            <a:schemeClr val="accent3"/>
          </a:fillRef>
          <a:effectRef idx="3">
            <a:schemeClr val="accent3"/>
          </a:effectRef>
          <a:fontRef idx="minor">
            <a:schemeClr val="lt1"/>
          </a:fontRef>
        </p:style>
        <p:txBody>
          <a:bodyPr vert="eaVert" rtlCol="0" anchor="t"/>
          <a:lstStyle/>
          <a:p>
            <a:pPr algn="ctr"/>
            <a:r>
              <a:rPr lang="zh-CN" altLang="en-US" dirty="0" smtClean="0">
                <a:solidFill>
                  <a:schemeClr val="tx1"/>
                </a:solidFill>
              </a:rPr>
              <a:t>解决方案</a:t>
            </a:r>
            <a:endParaRPr lang="zh-CN" altLang="en-US" dirty="0">
              <a:solidFill>
                <a:schemeClr val="tx1"/>
              </a:solidFill>
            </a:endParaRPr>
          </a:p>
        </p:txBody>
      </p:sp>
      <p:sp>
        <p:nvSpPr>
          <p:cNvPr id="41" name="圆角矩形 40"/>
          <p:cNvSpPr/>
          <p:nvPr/>
        </p:nvSpPr>
        <p:spPr>
          <a:xfrm>
            <a:off x="3807044" y="2618470"/>
            <a:ext cx="575221" cy="255136"/>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smtClean="0"/>
              <a:t>设计</a:t>
            </a:r>
            <a:endParaRPr lang="zh-CN" altLang="en-US" sz="1400" dirty="0"/>
          </a:p>
        </p:txBody>
      </p:sp>
      <p:sp>
        <p:nvSpPr>
          <p:cNvPr id="43" name="圆角矩形 42"/>
          <p:cNvSpPr/>
          <p:nvPr/>
        </p:nvSpPr>
        <p:spPr>
          <a:xfrm>
            <a:off x="3807044" y="2896167"/>
            <a:ext cx="575221" cy="255136"/>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smtClean="0"/>
              <a:t>施工</a:t>
            </a:r>
            <a:endParaRPr lang="zh-CN" altLang="en-US" sz="1400" dirty="0"/>
          </a:p>
        </p:txBody>
      </p:sp>
      <p:sp>
        <p:nvSpPr>
          <p:cNvPr id="44" name="圆角矩形 43"/>
          <p:cNvSpPr/>
          <p:nvPr/>
        </p:nvSpPr>
        <p:spPr>
          <a:xfrm>
            <a:off x="3807044" y="3173864"/>
            <a:ext cx="575221" cy="255136"/>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smtClean="0"/>
              <a:t>养护</a:t>
            </a:r>
            <a:endParaRPr lang="zh-CN" altLang="en-US" sz="1400" dirty="0"/>
          </a:p>
        </p:txBody>
      </p:sp>
      <p:sp>
        <p:nvSpPr>
          <p:cNvPr id="45" name="圆角矩形 44"/>
          <p:cNvSpPr/>
          <p:nvPr/>
        </p:nvSpPr>
        <p:spPr>
          <a:xfrm>
            <a:off x="3807044" y="3455203"/>
            <a:ext cx="575221" cy="255136"/>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smtClean="0"/>
              <a:t>用品</a:t>
            </a:r>
            <a:endParaRPr lang="zh-CN" altLang="en-US" sz="1400" dirty="0"/>
          </a:p>
        </p:txBody>
      </p:sp>
      <p:sp>
        <p:nvSpPr>
          <p:cNvPr id="49" name="圆角矩形 48"/>
          <p:cNvSpPr/>
          <p:nvPr/>
        </p:nvSpPr>
        <p:spPr>
          <a:xfrm>
            <a:off x="3807044" y="3732899"/>
            <a:ext cx="575221" cy="255136"/>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smtClean="0"/>
              <a:t>交流</a:t>
            </a:r>
            <a:endParaRPr lang="zh-CN" altLang="en-US" sz="1400" dirty="0"/>
          </a:p>
        </p:txBody>
      </p:sp>
      <p:sp>
        <p:nvSpPr>
          <p:cNvPr id="13" name="圆角矩形 12"/>
          <p:cNvSpPr/>
          <p:nvPr/>
        </p:nvSpPr>
        <p:spPr>
          <a:xfrm>
            <a:off x="5321563" y="2508631"/>
            <a:ext cx="1565685" cy="1527737"/>
          </a:xfrm>
          <a:prstGeom prst="roundRect">
            <a:avLst/>
          </a:prstGeom>
        </p:spPr>
        <p:style>
          <a:lnRef idx="0">
            <a:schemeClr val="accent3"/>
          </a:lnRef>
          <a:fillRef idx="3">
            <a:schemeClr val="accent3"/>
          </a:fillRef>
          <a:effectRef idx="3">
            <a:schemeClr val="accent3"/>
          </a:effectRef>
          <a:fontRef idx="minor">
            <a:schemeClr val="lt1"/>
          </a:fontRef>
        </p:style>
        <p:txBody>
          <a:bodyPr rtlCol="0" anchor="b"/>
          <a:lstStyle/>
          <a:p>
            <a:pPr algn="ctr"/>
            <a:r>
              <a:rPr lang="zh-CN" altLang="en-US" sz="2000" b="1" dirty="0">
                <a:solidFill>
                  <a:schemeClr val="tx1"/>
                </a:solidFill>
              </a:rPr>
              <a:t>盾驰</a:t>
            </a:r>
            <a:r>
              <a:rPr lang="zh-CN" altLang="en-US" sz="2000" b="1" dirty="0" smtClean="0">
                <a:solidFill>
                  <a:schemeClr val="tx1"/>
                </a:solidFill>
              </a:rPr>
              <a:t>解决</a:t>
            </a:r>
            <a:endParaRPr lang="en-US" altLang="zh-CN" sz="2000" b="1" dirty="0" smtClean="0">
              <a:solidFill>
                <a:schemeClr val="tx1"/>
              </a:solidFill>
            </a:endParaRPr>
          </a:p>
          <a:p>
            <a:pPr algn="ctr"/>
            <a:r>
              <a:rPr lang="zh-CN" altLang="en-US" sz="2000" b="1" dirty="0" smtClean="0">
                <a:solidFill>
                  <a:schemeClr val="tx1"/>
                </a:solidFill>
              </a:rPr>
              <a:t>方案</a:t>
            </a:r>
            <a:r>
              <a:rPr lang="zh-CN" altLang="en-US" sz="2000" b="1" dirty="0">
                <a:solidFill>
                  <a:schemeClr val="tx1"/>
                </a:solidFill>
              </a:rPr>
              <a:t>平台</a:t>
            </a:r>
          </a:p>
        </p:txBody>
      </p:sp>
      <p:sp>
        <p:nvSpPr>
          <p:cNvPr id="11" name="圆角矩形 10"/>
          <p:cNvSpPr/>
          <p:nvPr/>
        </p:nvSpPr>
        <p:spPr>
          <a:xfrm>
            <a:off x="5539562" y="1702243"/>
            <a:ext cx="1142320" cy="6187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经销商*</a:t>
            </a:r>
            <a:endParaRPr lang="zh-CN" altLang="en-US" dirty="0"/>
          </a:p>
        </p:txBody>
      </p:sp>
      <p:sp>
        <p:nvSpPr>
          <p:cNvPr id="12" name="圆角矩形 11"/>
          <p:cNvSpPr/>
          <p:nvPr/>
        </p:nvSpPr>
        <p:spPr>
          <a:xfrm>
            <a:off x="5539562" y="2616643"/>
            <a:ext cx="1142318" cy="277337"/>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smtClean="0"/>
              <a:t>俱乐部</a:t>
            </a:r>
            <a:endParaRPr lang="zh-CN" altLang="en-US" dirty="0"/>
          </a:p>
        </p:txBody>
      </p:sp>
      <p:sp>
        <p:nvSpPr>
          <p:cNvPr id="48" name="圆角矩形 47"/>
          <p:cNvSpPr/>
          <p:nvPr/>
        </p:nvSpPr>
        <p:spPr>
          <a:xfrm>
            <a:off x="5539562" y="2944405"/>
            <a:ext cx="1142318" cy="277337"/>
          </a:xfrm>
          <a:prstGeom prst="roundRect">
            <a:avLst/>
          </a:prstGeom>
          <a:ln>
            <a:solidFill>
              <a:schemeClr val="bg1">
                <a:lumMod val="95000"/>
              </a:schemeClr>
            </a:solidFill>
          </a:ln>
          <a:effectLst>
            <a:innerShdw blurRad="63500" dist="50800" dir="13500000">
              <a:prstClr val="black">
                <a:alpha val="50000"/>
              </a:prstClr>
            </a:inn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dirty="0" smtClean="0"/>
              <a:t>Dunsch.com</a:t>
            </a:r>
            <a:endParaRPr lang="zh-CN" altLang="en-US" sz="1200" dirty="0"/>
          </a:p>
        </p:txBody>
      </p:sp>
      <p:sp>
        <p:nvSpPr>
          <p:cNvPr id="51" name="圆角矩形 50"/>
          <p:cNvSpPr/>
          <p:nvPr/>
        </p:nvSpPr>
        <p:spPr>
          <a:xfrm>
            <a:off x="5381918" y="5044041"/>
            <a:ext cx="1460801" cy="2796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用品出售</a:t>
            </a:r>
            <a:endParaRPr lang="zh-CN" altLang="en-US" dirty="0"/>
          </a:p>
        </p:txBody>
      </p:sp>
      <p:sp>
        <p:nvSpPr>
          <p:cNvPr id="52" name="圆角矩形 51"/>
          <p:cNvSpPr/>
          <p:nvPr/>
        </p:nvSpPr>
        <p:spPr>
          <a:xfrm>
            <a:off x="5381918" y="4625420"/>
            <a:ext cx="1460801" cy="2796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工具出租与销售</a:t>
            </a:r>
            <a:endParaRPr lang="zh-CN" altLang="en-US" sz="1400" dirty="0"/>
          </a:p>
        </p:txBody>
      </p:sp>
      <p:sp>
        <p:nvSpPr>
          <p:cNvPr id="56" name="圆角矩形 55"/>
          <p:cNvSpPr/>
          <p:nvPr/>
        </p:nvSpPr>
        <p:spPr>
          <a:xfrm>
            <a:off x="5381918" y="5462662"/>
            <a:ext cx="1460801" cy="2796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服务提成</a:t>
            </a:r>
            <a:endParaRPr lang="zh-CN" altLang="en-US" dirty="0"/>
          </a:p>
        </p:txBody>
      </p:sp>
      <p:sp>
        <p:nvSpPr>
          <p:cNvPr id="57" name="圆角矩形 56"/>
          <p:cNvSpPr/>
          <p:nvPr/>
        </p:nvSpPr>
        <p:spPr>
          <a:xfrm>
            <a:off x="5389255" y="5848434"/>
            <a:ext cx="1460801" cy="2796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会费*</a:t>
            </a:r>
            <a:endParaRPr lang="zh-CN" altLang="en-US" dirty="0"/>
          </a:p>
        </p:txBody>
      </p:sp>
      <p:sp>
        <p:nvSpPr>
          <p:cNvPr id="61" name="圆角矩形 60"/>
          <p:cNvSpPr/>
          <p:nvPr/>
        </p:nvSpPr>
        <p:spPr>
          <a:xfrm>
            <a:off x="5381918" y="6245658"/>
            <a:ext cx="1460801" cy="27968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加盟管理费</a:t>
            </a:r>
            <a:endParaRPr lang="zh-CN" altLang="en-US" dirty="0"/>
          </a:p>
        </p:txBody>
      </p:sp>
      <p:sp>
        <p:nvSpPr>
          <p:cNvPr id="63" name="圆角矩形 62"/>
          <p:cNvSpPr/>
          <p:nvPr/>
        </p:nvSpPr>
        <p:spPr>
          <a:xfrm>
            <a:off x="2058477" y="1635857"/>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产品开发</a:t>
            </a:r>
            <a:endParaRPr lang="zh-CN" altLang="en-US" sz="1400" dirty="0"/>
          </a:p>
        </p:txBody>
      </p:sp>
      <p:sp>
        <p:nvSpPr>
          <p:cNvPr id="64" name="圆角矩形 63"/>
          <p:cNvSpPr/>
          <p:nvPr/>
        </p:nvSpPr>
        <p:spPr>
          <a:xfrm>
            <a:off x="2058477" y="2524584"/>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050" dirty="0" smtClean="0"/>
              <a:t>软件和网站设计</a:t>
            </a:r>
            <a:endParaRPr lang="zh-CN" altLang="en-US" sz="1050" dirty="0"/>
          </a:p>
        </p:txBody>
      </p:sp>
      <p:sp>
        <p:nvSpPr>
          <p:cNvPr id="65" name="圆角矩形 64"/>
          <p:cNvSpPr/>
          <p:nvPr/>
        </p:nvSpPr>
        <p:spPr>
          <a:xfrm>
            <a:off x="2058477" y="2927768"/>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品牌管理</a:t>
            </a:r>
            <a:endParaRPr lang="zh-CN" altLang="en-US" sz="1400" dirty="0"/>
          </a:p>
        </p:txBody>
      </p:sp>
      <p:sp>
        <p:nvSpPr>
          <p:cNvPr id="66" name="圆角矩形 65"/>
          <p:cNvSpPr/>
          <p:nvPr/>
        </p:nvSpPr>
        <p:spPr>
          <a:xfrm>
            <a:off x="2058477" y="3756340"/>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供应链管理</a:t>
            </a:r>
            <a:endParaRPr lang="zh-CN" altLang="en-US" sz="1400" dirty="0"/>
          </a:p>
        </p:txBody>
      </p:sp>
      <p:sp>
        <p:nvSpPr>
          <p:cNvPr id="67" name="圆角矩形 66"/>
          <p:cNvSpPr/>
          <p:nvPr/>
        </p:nvSpPr>
        <p:spPr>
          <a:xfrm>
            <a:off x="2077335" y="3327845"/>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俱乐部管理</a:t>
            </a:r>
            <a:endParaRPr lang="zh-CN" altLang="en-US" sz="1400" dirty="0"/>
          </a:p>
        </p:txBody>
      </p:sp>
      <p:sp>
        <p:nvSpPr>
          <p:cNvPr id="70" name="圆角矩形 69"/>
          <p:cNvSpPr/>
          <p:nvPr/>
        </p:nvSpPr>
        <p:spPr>
          <a:xfrm>
            <a:off x="2058477" y="2061085"/>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产品销售</a:t>
            </a:r>
            <a:endParaRPr lang="zh-CN" altLang="en-US" sz="1400" dirty="0"/>
          </a:p>
        </p:txBody>
      </p:sp>
      <p:sp>
        <p:nvSpPr>
          <p:cNvPr id="69" name="圆角矩形 68"/>
          <p:cNvSpPr/>
          <p:nvPr/>
        </p:nvSpPr>
        <p:spPr>
          <a:xfrm>
            <a:off x="402215" y="1632283"/>
            <a:ext cx="1142321" cy="4323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产品设计</a:t>
            </a:r>
            <a:endParaRPr lang="zh-CN" altLang="en-US" sz="1400" dirty="0"/>
          </a:p>
        </p:txBody>
      </p:sp>
      <p:sp>
        <p:nvSpPr>
          <p:cNvPr id="71" name="圆角矩形 70"/>
          <p:cNvSpPr/>
          <p:nvPr/>
        </p:nvSpPr>
        <p:spPr>
          <a:xfrm>
            <a:off x="402215" y="2119061"/>
            <a:ext cx="1142321" cy="4323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电子商务</a:t>
            </a:r>
            <a:endParaRPr lang="zh-CN" altLang="en-US" sz="1400" dirty="0"/>
          </a:p>
        </p:txBody>
      </p:sp>
      <p:sp>
        <p:nvSpPr>
          <p:cNvPr id="72" name="圆角矩形 71"/>
          <p:cNvSpPr/>
          <p:nvPr/>
        </p:nvSpPr>
        <p:spPr>
          <a:xfrm>
            <a:off x="402215" y="2605839"/>
            <a:ext cx="1142321" cy="4323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营销管理</a:t>
            </a:r>
            <a:endParaRPr lang="zh-CN" altLang="en-US" sz="1400" dirty="0"/>
          </a:p>
        </p:txBody>
      </p:sp>
      <p:sp>
        <p:nvSpPr>
          <p:cNvPr id="39" name="圆角矩形 38"/>
          <p:cNvSpPr/>
          <p:nvPr/>
        </p:nvSpPr>
        <p:spPr>
          <a:xfrm>
            <a:off x="402215" y="3092617"/>
            <a:ext cx="1142321" cy="4323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质量管理</a:t>
            </a:r>
            <a:endParaRPr lang="zh-CN" altLang="en-US" sz="1400" dirty="0"/>
          </a:p>
        </p:txBody>
      </p:sp>
      <p:sp>
        <p:nvSpPr>
          <p:cNvPr id="42" name="圆角矩形 41"/>
          <p:cNvSpPr/>
          <p:nvPr/>
        </p:nvSpPr>
        <p:spPr>
          <a:xfrm>
            <a:off x="402215" y="3579396"/>
            <a:ext cx="1142321" cy="4323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订单处理</a:t>
            </a:r>
            <a:endParaRPr lang="zh-CN" altLang="en-US" sz="1400" dirty="0"/>
          </a:p>
        </p:txBody>
      </p:sp>
      <p:sp>
        <p:nvSpPr>
          <p:cNvPr id="6" name="圆角矩形 5"/>
          <p:cNvSpPr/>
          <p:nvPr/>
        </p:nvSpPr>
        <p:spPr>
          <a:xfrm>
            <a:off x="5539562" y="259163"/>
            <a:ext cx="1142319" cy="30937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品牌</a:t>
            </a:r>
          </a:p>
        </p:txBody>
      </p:sp>
      <p:sp>
        <p:nvSpPr>
          <p:cNvPr id="59" name="圆角矩形 58"/>
          <p:cNvSpPr/>
          <p:nvPr/>
        </p:nvSpPr>
        <p:spPr>
          <a:xfrm>
            <a:off x="5539562" y="620688"/>
            <a:ext cx="1142319" cy="30937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服务</a:t>
            </a:r>
            <a:endParaRPr lang="zh-CN" altLang="en-US" dirty="0"/>
          </a:p>
        </p:txBody>
      </p:sp>
      <p:sp>
        <p:nvSpPr>
          <p:cNvPr id="76" name="圆角矩形 75"/>
          <p:cNvSpPr/>
          <p:nvPr/>
        </p:nvSpPr>
        <p:spPr>
          <a:xfrm>
            <a:off x="2039725" y="4700475"/>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硬件成本</a:t>
            </a:r>
            <a:endParaRPr lang="zh-CN" altLang="en-US" sz="1400" dirty="0"/>
          </a:p>
        </p:txBody>
      </p:sp>
      <p:sp>
        <p:nvSpPr>
          <p:cNvPr id="77" name="圆角矩形 76"/>
          <p:cNvSpPr/>
          <p:nvPr/>
        </p:nvSpPr>
        <p:spPr>
          <a:xfrm>
            <a:off x="2039725" y="5188057"/>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人力成本</a:t>
            </a:r>
            <a:endParaRPr lang="zh-CN" altLang="en-US" sz="1400" dirty="0"/>
          </a:p>
        </p:txBody>
      </p:sp>
      <p:sp>
        <p:nvSpPr>
          <p:cNvPr id="78" name="圆角矩形 77"/>
          <p:cNvSpPr/>
          <p:nvPr/>
        </p:nvSpPr>
        <p:spPr>
          <a:xfrm>
            <a:off x="2039725" y="5634649"/>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货款成本</a:t>
            </a:r>
            <a:endParaRPr lang="zh-CN" altLang="en-US" sz="1400" dirty="0"/>
          </a:p>
        </p:txBody>
      </p:sp>
      <p:sp>
        <p:nvSpPr>
          <p:cNvPr id="79" name="圆角矩形 78"/>
          <p:cNvSpPr/>
          <p:nvPr/>
        </p:nvSpPr>
        <p:spPr>
          <a:xfrm>
            <a:off x="2039725" y="6128120"/>
            <a:ext cx="1142319" cy="33361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400" dirty="0" smtClean="0"/>
              <a:t>物流成本</a:t>
            </a:r>
            <a:endParaRPr lang="zh-CN" altLang="en-US" sz="1400" dirty="0"/>
          </a:p>
        </p:txBody>
      </p:sp>
      <p:sp>
        <p:nvSpPr>
          <p:cNvPr id="82" name="圆角矩形 81"/>
          <p:cNvSpPr/>
          <p:nvPr/>
        </p:nvSpPr>
        <p:spPr>
          <a:xfrm>
            <a:off x="3219654" y="268561"/>
            <a:ext cx="344234" cy="851627"/>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1050" dirty="0" smtClean="0"/>
              <a:t>园林服务公司</a:t>
            </a:r>
            <a:endParaRPr lang="zh-CN" altLang="en-US" sz="1050" dirty="0"/>
          </a:p>
        </p:txBody>
      </p:sp>
      <p:sp>
        <p:nvSpPr>
          <p:cNvPr id="83" name="圆角矩形 82"/>
          <p:cNvSpPr/>
          <p:nvPr/>
        </p:nvSpPr>
        <p:spPr>
          <a:xfrm>
            <a:off x="2815667" y="268561"/>
            <a:ext cx="344234" cy="851627"/>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1050" dirty="0" smtClean="0"/>
              <a:t>物流服务公司</a:t>
            </a:r>
            <a:endParaRPr lang="zh-CN" altLang="en-US" sz="1050" dirty="0"/>
          </a:p>
        </p:txBody>
      </p:sp>
      <p:sp>
        <p:nvSpPr>
          <p:cNvPr id="84" name="圆角矩形 83"/>
          <p:cNvSpPr/>
          <p:nvPr/>
        </p:nvSpPr>
        <p:spPr>
          <a:xfrm>
            <a:off x="2411682" y="268561"/>
            <a:ext cx="344234" cy="851627"/>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1050" dirty="0" smtClean="0"/>
              <a:t>园林研究机构</a:t>
            </a:r>
            <a:endParaRPr lang="zh-CN" altLang="en-US" sz="1050" dirty="0"/>
          </a:p>
        </p:txBody>
      </p:sp>
      <p:sp>
        <p:nvSpPr>
          <p:cNvPr id="85" name="圆角矩形 84"/>
          <p:cNvSpPr/>
          <p:nvPr/>
        </p:nvSpPr>
        <p:spPr>
          <a:xfrm>
            <a:off x="2007697" y="268561"/>
            <a:ext cx="344234" cy="851627"/>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1050" dirty="0" smtClean="0"/>
              <a:t>园林用品供商</a:t>
            </a:r>
            <a:endParaRPr lang="zh-CN" altLang="en-US" sz="1050" dirty="0"/>
          </a:p>
        </p:txBody>
      </p:sp>
      <p:sp>
        <p:nvSpPr>
          <p:cNvPr id="86" name="圆角矩形 85"/>
          <p:cNvSpPr/>
          <p:nvPr/>
        </p:nvSpPr>
        <p:spPr>
          <a:xfrm>
            <a:off x="1603712" y="268561"/>
            <a:ext cx="344234" cy="851627"/>
          </a:xfrm>
          <a:prstGeom prst="roundRect">
            <a:avLst/>
          </a:prstGeom>
        </p:spPr>
        <p:style>
          <a:lnRef idx="1">
            <a:schemeClr val="accent2"/>
          </a:lnRef>
          <a:fillRef idx="3">
            <a:schemeClr val="accent2"/>
          </a:fillRef>
          <a:effectRef idx="2">
            <a:schemeClr val="accent2"/>
          </a:effectRef>
          <a:fontRef idx="minor">
            <a:schemeClr val="lt1"/>
          </a:fontRef>
        </p:style>
        <p:txBody>
          <a:bodyPr vert="eaVert" rtlCol="0" anchor="ctr"/>
          <a:lstStyle/>
          <a:p>
            <a:pPr algn="ctr"/>
            <a:r>
              <a:rPr lang="zh-CN" altLang="en-US" sz="1050" dirty="0" smtClean="0"/>
              <a:t>工具供应商</a:t>
            </a:r>
            <a:endParaRPr lang="zh-CN" altLang="en-US" sz="1050" dirty="0"/>
          </a:p>
        </p:txBody>
      </p:sp>
      <p:cxnSp>
        <p:nvCxnSpPr>
          <p:cNvPr id="21" name="曲线连接符 20"/>
          <p:cNvCxnSpPr>
            <a:stCxn id="7" idx="3"/>
            <a:endCxn id="6" idx="1"/>
          </p:cNvCxnSpPr>
          <p:nvPr/>
        </p:nvCxnSpPr>
        <p:spPr>
          <a:xfrm flipV="1">
            <a:off x="4841796" y="413852"/>
            <a:ext cx="697766" cy="162292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6" idx="3"/>
            <a:endCxn id="5" idx="1"/>
          </p:cNvCxnSpPr>
          <p:nvPr/>
        </p:nvCxnSpPr>
        <p:spPr>
          <a:xfrm>
            <a:off x="6681881" y="413852"/>
            <a:ext cx="719887" cy="241923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7" idx="3"/>
            <a:endCxn id="11" idx="1"/>
          </p:cNvCxnSpPr>
          <p:nvPr/>
        </p:nvCxnSpPr>
        <p:spPr>
          <a:xfrm flipV="1">
            <a:off x="4841796" y="2011622"/>
            <a:ext cx="697766" cy="2515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11" idx="3"/>
            <a:endCxn id="5" idx="1"/>
          </p:cNvCxnSpPr>
          <p:nvPr/>
        </p:nvCxnSpPr>
        <p:spPr>
          <a:xfrm>
            <a:off x="6681882" y="2011622"/>
            <a:ext cx="719886" cy="82146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7" idx="3"/>
            <a:endCxn id="13" idx="1"/>
          </p:cNvCxnSpPr>
          <p:nvPr/>
        </p:nvCxnSpPr>
        <p:spPr>
          <a:xfrm>
            <a:off x="4841796" y="2036774"/>
            <a:ext cx="479767" cy="123572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0" name="曲线连接符 89"/>
          <p:cNvCxnSpPr>
            <a:stCxn id="36" idx="3"/>
            <a:endCxn id="59" idx="1"/>
          </p:cNvCxnSpPr>
          <p:nvPr/>
        </p:nvCxnSpPr>
        <p:spPr>
          <a:xfrm flipV="1">
            <a:off x="4841796" y="775377"/>
            <a:ext cx="697766" cy="249712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曲线连接符 92"/>
          <p:cNvCxnSpPr>
            <a:stCxn id="59" idx="3"/>
            <a:endCxn id="5" idx="1"/>
          </p:cNvCxnSpPr>
          <p:nvPr/>
        </p:nvCxnSpPr>
        <p:spPr>
          <a:xfrm>
            <a:off x="6681881" y="775377"/>
            <a:ext cx="719887" cy="2057710"/>
          </a:xfrm>
          <a:prstGeom prst="curvedConnector3">
            <a:avLst>
              <a:gd name="adj1" fmla="val 43893"/>
            </a:avLst>
          </a:prstGeom>
        </p:spPr>
        <p:style>
          <a:lnRef idx="1">
            <a:schemeClr val="accent1"/>
          </a:lnRef>
          <a:fillRef idx="0">
            <a:schemeClr val="accent1"/>
          </a:fillRef>
          <a:effectRef idx="0">
            <a:schemeClr val="accent1"/>
          </a:effectRef>
          <a:fontRef idx="minor">
            <a:schemeClr val="tx1"/>
          </a:fontRef>
        </p:style>
      </p:cxnSp>
      <p:cxnSp>
        <p:nvCxnSpPr>
          <p:cNvPr id="97" name="曲线连接符 96"/>
          <p:cNvCxnSpPr>
            <a:stCxn id="13" idx="3"/>
            <a:endCxn id="5" idx="1"/>
          </p:cNvCxnSpPr>
          <p:nvPr/>
        </p:nvCxnSpPr>
        <p:spPr>
          <a:xfrm flipV="1">
            <a:off x="6887248" y="2833087"/>
            <a:ext cx="514520" cy="439413"/>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9" name="曲线连接符 98"/>
          <p:cNvCxnSpPr>
            <a:stCxn id="53" idx="2"/>
            <a:endCxn id="52" idx="1"/>
          </p:cNvCxnSpPr>
          <p:nvPr/>
        </p:nvCxnSpPr>
        <p:spPr>
          <a:xfrm rot="16200000" flipH="1">
            <a:off x="4537928" y="3921272"/>
            <a:ext cx="574139" cy="111384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01" name="曲线连接符 100"/>
          <p:cNvCxnSpPr>
            <a:stCxn id="52" idx="3"/>
            <a:endCxn id="55" idx="2"/>
          </p:cNvCxnSpPr>
          <p:nvPr/>
        </p:nvCxnSpPr>
        <p:spPr>
          <a:xfrm flipV="1">
            <a:off x="6842719" y="4191124"/>
            <a:ext cx="1320199" cy="574139"/>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03" name="曲线连接符 102"/>
          <p:cNvCxnSpPr>
            <a:stCxn id="53" idx="2"/>
            <a:endCxn id="51" idx="1"/>
          </p:cNvCxnSpPr>
          <p:nvPr/>
        </p:nvCxnSpPr>
        <p:spPr>
          <a:xfrm rot="16200000" flipH="1">
            <a:off x="4328617" y="4130583"/>
            <a:ext cx="992760" cy="111384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05" name="曲线连接符 104"/>
          <p:cNvCxnSpPr>
            <a:stCxn id="51" idx="3"/>
            <a:endCxn id="55" idx="2"/>
          </p:cNvCxnSpPr>
          <p:nvPr/>
        </p:nvCxnSpPr>
        <p:spPr>
          <a:xfrm flipV="1">
            <a:off x="6842719" y="4191124"/>
            <a:ext cx="1320199" cy="99276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07" name="曲线连接符 106"/>
          <p:cNvCxnSpPr>
            <a:stCxn id="53" idx="2"/>
            <a:endCxn id="56" idx="1"/>
          </p:cNvCxnSpPr>
          <p:nvPr/>
        </p:nvCxnSpPr>
        <p:spPr>
          <a:xfrm rot="16200000" flipH="1">
            <a:off x="4119307" y="4339893"/>
            <a:ext cx="1411381" cy="111384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09" name="曲线连接符 108"/>
          <p:cNvCxnSpPr>
            <a:stCxn id="56" idx="3"/>
            <a:endCxn id="55" idx="2"/>
          </p:cNvCxnSpPr>
          <p:nvPr/>
        </p:nvCxnSpPr>
        <p:spPr>
          <a:xfrm flipV="1">
            <a:off x="6842719" y="4191124"/>
            <a:ext cx="1320199" cy="1411381"/>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11" name="曲线连接符 110"/>
          <p:cNvCxnSpPr>
            <a:stCxn id="36" idx="3"/>
            <a:endCxn id="13" idx="1"/>
          </p:cNvCxnSpPr>
          <p:nvPr/>
        </p:nvCxnSpPr>
        <p:spPr>
          <a:xfrm>
            <a:off x="4841796" y="3272500"/>
            <a:ext cx="479767"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17" name="曲线连接符 116"/>
          <p:cNvCxnSpPr>
            <a:stCxn id="53" idx="2"/>
            <a:endCxn id="57" idx="1"/>
          </p:cNvCxnSpPr>
          <p:nvPr/>
        </p:nvCxnSpPr>
        <p:spPr>
          <a:xfrm rot="16200000" flipH="1">
            <a:off x="3930089" y="4529110"/>
            <a:ext cx="1797153" cy="1121179"/>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20" name="曲线连接符 119"/>
          <p:cNvCxnSpPr>
            <a:stCxn id="55" idx="2"/>
            <a:endCxn id="57" idx="3"/>
          </p:cNvCxnSpPr>
          <p:nvPr/>
        </p:nvCxnSpPr>
        <p:spPr>
          <a:xfrm rot="5400000">
            <a:off x="6607911" y="4433269"/>
            <a:ext cx="1797153" cy="131286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22" name="曲线连接符 121"/>
          <p:cNvCxnSpPr>
            <a:stCxn id="63" idx="3"/>
            <a:endCxn id="7" idx="1"/>
          </p:cNvCxnSpPr>
          <p:nvPr/>
        </p:nvCxnSpPr>
        <p:spPr>
          <a:xfrm>
            <a:off x="3200796" y="1802663"/>
            <a:ext cx="498680" cy="23411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24" name="曲线连接符 123"/>
          <p:cNvCxnSpPr>
            <a:stCxn id="63" idx="1"/>
            <a:endCxn id="69" idx="3"/>
          </p:cNvCxnSpPr>
          <p:nvPr/>
        </p:nvCxnSpPr>
        <p:spPr>
          <a:xfrm rot="10800000" flipV="1">
            <a:off x="1544537" y="1802663"/>
            <a:ext cx="513941" cy="4578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26" name="曲线连接符 125"/>
          <p:cNvCxnSpPr>
            <a:stCxn id="64" idx="3"/>
            <a:endCxn id="36" idx="1"/>
          </p:cNvCxnSpPr>
          <p:nvPr/>
        </p:nvCxnSpPr>
        <p:spPr>
          <a:xfrm>
            <a:off x="3200796" y="2691390"/>
            <a:ext cx="498680" cy="58111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70" idx="3"/>
            <a:endCxn id="7" idx="1"/>
          </p:cNvCxnSpPr>
          <p:nvPr/>
        </p:nvCxnSpPr>
        <p:spPr>
          <a:xfrm flipV="1">
            <a:off x="3200796" y="2036774"/>
            <a:ext cx="498680" cy="19111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33" name="曲线连接符 132"/>
          <p:cNvCxnSpPr>
            <a:stCxn id="70" idx="3"/>
            <a:endCxn id="36" idx="1"/>
          </p:cNvCxnSpPr>
          <p:nvPr/>
        </p:nvCxnSpPr>
        <p:spPr>
          <a:xfrm>
            <a:off x="3200796" y="2227891"/>
            <a:ext cx="498680" cy="104460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35" name="曲线连接符 134"/>
          <p:cNvCxnSpPr>
            <a:stCxn id="40" idx="0"/>
            <a:endCxn id="80" idx="1"/>
          </p:cNvCxnSpPr>
          <p:nvPr/>
        </p:nvCxnSpPr>
        <p:spPr>
          <a:xfrm rot="5400000" flipH="1" flipV="1">
            <a:off x="752968" y="901372"/>
            <a:ext cx="870962" cy="39450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37" name="曲线连接符 136"/>
          <p:cNvCxnSpPr>
            <a:stCxn id="80" idx="3"/>
            <a:endCxn id="53" idx="0"/>
          </p:cNvCxnSpPr>
          <p:nvPr/>
        </p:nvCxnSpPr>
        <p:spPr>
          <a:xfrm>
            <a:off x="3851920" y="663142"/>
            <a:ext cx="416156" cy="870962"/>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65" idx="3"/>
            <a:endCxn id="53" idx="1"/>
          </p:cNvCxnSpPr>
          <p:nvPr/>
        </p:nvCxnSpPr>
        <p:spPr>
          <a:xfrm flipV="1">
            <a:off x="3200796" y="2862614"/>
            <a:ext cx="410320" cy="23196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41" name="曲线连接符 140"/>
          <p:cNvCxnSpPr>
            <a:stCxn id="66" idx="3"/>
            <a:endCxn id="53" idx="1"/>
          </p:cNvCxnSpPr>
          <p:nvPr/>
        </p:nvCxnSpPr>
        <p:spPr>
          <a:xfrm flipV="1">
            <a:off x="3200796" y="2862614"/>
            <a:ext cx="410320" cy="106053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44" name="曲线连接符 143"/>
          <p:cNvCxnSpPr>
            <a:stCxn id="67" idx="3"/>
            <a:endCxn id="36" idx="1"/>
          </p:cNvCxnSpPr>
          <p:nvPr/>
        </p:nvCxnSpPr>
        <p:spPr>
          <a:xfrm flipV="1">
            <a:off x="3219654" y="3272500"/>
            <a:ext cx="479822" cy="22215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47" name="曲线连接符 146"/>
          <p:cNvCxnSpPr>
            <a:stCxn id="39" idx="3"/>
            <a:endCxn id="66" idx="1"/>
          </p:cNvCxnSpPr>
          <p:nvPr/>
        </p:nvCxnSpPr>
        <p:spPr>
          <a:xfrm>
            <a:off x="1544536" y="3308781"/>
            <a:ext cx="513941" cy="61436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49" name="曲线连接符 148"/>
          <p:cNvCxnSpPr>
            <a:stCxn id="42" idx="3"/>
            <a:endCxn id="66" idx="1"/>
          </p:cNvCxnSpPr>
          <p:nvPr/>
        </p:nvCxnSpPr>
        <p:spPr>
          <a:xfrm>
            <a:off x="1544536" y="3795560"/>
            <a:ext cx="513941" cy="12758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52" name="曲线连接符 151"/>
          <p:cNvCxnSpPr>
            <a:stCxn id="71" idx="3"/>
            <a:endCxn id="64" idx="1"/>
          </p:cNvCxnSpPr>
          <p:nvPr/>
        </p:nvCxnSpPr>
        <p:spPr>
          <a:xfrm>
            <a:off x="1544536" y="2335225"/>
            <a:ext cx="513941" cy="356165"/>
          </a:xfrm>
          <a:prstGeom prst="curvedConnector3">
            <a:avLst>
              <a:gd name="adj1" fmla="val 36953"/>
            </a:avLst>
          </a:prstGeom>
        </p:spPr>
        <p:style>
          <a:lnRef idx="1">
            <a:schemeClr val="accent1"/>
          </a:lnRef>
          <a:fillRef idx="0">
            <a:schemeClr val="accent1"/>
          </a:fillRef>
          <a:effectRef idx="0">
            <a:schemeClr val="accent1"/>
          </a:effectRef>
          <a:fontRef idx="minor">
            <a:schemeClr val="tx1"/>
          </a:fontRef>
        </p:style>
      </p:cxnSp>
      <p:cxnSp>
        <p:nvCxnSpPr>
          <p:cNvPr id="170" name="曲线连接符 169"/>
          <p:cNvCxnSpPr>
            <a:stCxn id="72" idx="3"/>
            <a:endCxn id="65" idx="1"/>
          </p:cNvCxnSpPr>
          <p:nvPr/>
        </p:nvCxnSpPr>
        <p:spPr>
          <a:xfrm>
            <a:off x="1544536" y="2822003"/>
            <a:ext cx="513941" cy="27257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72" name="曲线连接符 171"/>
          <p:cNvCxnSpPr>
            <a:stCxn id="72" idx="3"/>
            <a:endCxn id="67" idx="1"/>
          </p:cNvCxnSpPr>
          <p:nvPr/>
        </p:nvCxnSpPr>
        <p:spPr>
          <a:xfrm>
            <a:off x="1544536" y="2822003"/>
            <a:ext cx="532799" cy="67264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74" name="曲线连接符 173"/>
          <p:cNvCxnSpPr>
            <a:stCxn id="71" idx="3"/>
            <a:endCxn id="70" idx="1"/>
          </p:cNvCxnSpPr>
          <p:nvPr/>
        </p:nvCxnSpPr>
        <p:spPr>
          <a:xfrm flipV="1">
            <a:off x="1544536" y="2227891"/>
            <a:ext cx="513941" cy="10733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76" name="曲线连接符 175"/>
          <p:cNvCxnSpPr>
            <a:stCxn id="72" idx="3"/>
            <a:endCxn id="70" idx="1"/>
          </p:cNvCxnSpPr>
          <p:nvPr/>
        </p:nvCxnSpPr>
        <p:spPr>
          <a:xfrm flipV="1">
            <a:off x="1544536" y="2227891"/>
            <a:ext cx="513941" cy="59411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03" name="曲线连接符 202"/>
          <p:cNvCxnSpPr>
            <a:stCxn id="40" idx="2"/>
            <a:endCxn id="75" idx="1"/>
          </p:cNvCxnSpPr>
          <p:nvPr/>
        </p:nvCxnSpPr>
        <p:spPr>
          <a:xfrm rot="16200000" flipH="1">
            <a:off x="616400" y="4565922"/>
            <a:ext cx="1357403" cy="607806"/>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205" name="曲线连接符 204"/>
          <p:cNvCxnSpPr>
            <a:stCxn id="75" idx="3"/>
            <a:endCxn id="53" idx="2"/>
          </p:cNvCxnSpPr>
          <p:nvPr/>
        </p:nvCxnSpPr>
        <p:spPr>
          <a:xfrm flipV="1">
            <a:off x="3638615" y="4191124"/>
            <a:ext cx="629461" cy="1357403"/>
          </a:xfrm>
          <a:prstGeom prst="curved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50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1"/>
                                        </p:tgtEl>
                                        <p:attrNameLst>
                                          <p:attrName>style.visibility</p:attrName>
                                        </p:attrNameLst>
                                      </p:cBhvr>
                                      <p:to>
                                        <p:strVal val="visible"/>
                                      </p:to>
                                    </p:set>
                                    <p:animEffect transition="in" filter="fade">
                                      <p:cBhvr>
                                        <p:cTn id="110" dur="500"/>
                                        <p:tgtEl>
                                          <p:spTgt spid="11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97"/>
                                        </p:tgtEl>
                                        <p:attrNameLst>
                                          <p:attrName>style.visibility</p:attrName>
                                        </p:attrNameLst>
                                      </p:cBhvr>
                                      <p:to>
                                        <p:strVal val="visible"/>
                                      </p:to>
                                    </p:set>
                                    <p:animEffect transition="in" filter="fade">
                                      <p:cBhvr>
                                        <p:cTn id="115" dur="500"/>
                                        <p:tgtEl>
                                          <p:spTgt spid="9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99"/>
                                        </p:tgtEl>
                                        <p:attrNameLst>
                                          <p:attrName>style.visibility</p:attrName>
                                        </p:attrNameLst>
                                      </p:cBhvr>
                                      <p:to>
                                        <p:strVal val="visible"/>
                                      </p:to>
                                    </p:set>
                                    <p:animEffect transition="in" filter="fade">
                                      <p:cBhvr>
                                        <p:cTn id="120" dur="500"/>
                                        <p:tgtEl>
                                          <p:spTgt spid="9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500"/>
                                        <p:tgtEl>
                                          <p:spTgt spid="5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fade">
                                      <p:cBhvr>
                                        <p:cTn id="130" dur="500"/>
                                        <p:tgtEl>
                                          <p:spTgt spid="10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3"/>
                                        </p:tgtEl>
                                        <p:attrNameLst>
                                          <p:attrName>style.visibility</p:attrName>
                                        </p:attrNameLst>
                                      </p:cBhvr>
                                      <p:to>
                                        <p:strVal val="visible"/>
                                      </p:to>
                                    </p:set>
                                    <p:animEffect transition="in" filter="fade">
                                      <p:cBhvr>
                                        <p:cTn id="135" dur="500"/>
                                        <p:tgtEl>
                                          <p:spTgt spid="10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fade">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05"/>
                                        </p:tgtEl>
                                        <p:attrNameLst>
                                          <p:attrName>style.visibility</p:attrName>
                                        </p:attrNameLst>
                                      </p:cBhvr>
                                      <p:to>
                                        <p:strVal val="visible"/>
                                      </p:to>
                                    </p:set>
                                    <p:animEffect transition="in" filter="fade">
                                      <p:cBhvr>
                                        <p:cTn id="145" dur="500"/>
                                        <p:tgtEl>
                                          <p:spTgt spid="10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56"/>
                                        </p:tgtEl>
                                        <p:attrNameLst>
                                          <p:attrName>style.visibility</p:attrName>
                                        </p:attrNameLst>
                                      </p:cBhvr>
                                      <p:to>
                                        <p:strVal val="visible"/>
                                      </p:to>
                                    </p:set>
                                    <p:animEffect transition="in" filter="fade">
                                      <p:cBhvr>
                                        <p:cTn id="155" dur="500"/>
                                        <p:tgtEl>
                                          <p:spTgt spid="5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109"/>
                                        </p:tgtEl>
                                        <p:attrNameLst>
                                          <p:attrName>style.visibility</p:attrName>
                                        </p:attrNameLst>
                                      </p:cBhvr>
                                      <p:to>
                                        <p:strVal val="visible"/>
                                      </p:to>
                                    </p:set>
                                    <p:animEffect transition="in" filter="fade">
                                      <p:cBhvr>
                                        <p:cTn id="160" dur="500"/>
                                        <p:tgtEl>
                                          <p:spTgt spid="10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17"/>
                                        </p:tgtEl>
                                        <p:attrNameLst>
                                          <p:attrName>style.visibility</p:attrName>
                                        </p:attrNameLst>
                                      </p:cBhvr>
                                      <p:to>
                                        <p:strVal val="visible"/>
                                      </p:to>
                                    </p:set>
                                    <p:animEffect transition="in" filter="fade">
                                      <p:cBhvr>
                                        <p:cTn id="165" dur="500"/>
                                        <p:tgtEl>
                                          <p:spTgt spid="117"/>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fade">
                                      <p:cBhvr>
                                        <p:cTn id="170" dur="500"/>
                                        <p:tgtEl>
                                          <p:spTgt spid="5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120"/>
                                        </p:tgtEl>
                                        <p:attrNameLst>
                                          <p:attrName>style.visibility</p:attrName>
                                        </p:attrNameLst>
                                      </p:cBhvr>
                                      <p:to>
                                        <p:strVal val="visible"/>
                                      </p:to>
                                    </p:set>
                                    <p:animEffect transition="in" filter="fade">
                                      <p:cBhvr>
                                        <p:cTn id="175" dur="500"/>
                                        <p:tgtEl>
                                          <p:spTgt spid="12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fade">
                                      <p:cBhvr>
                                        <p:cTn id="185" dur="500"/>
                                        <p:tgtEl>
                                          <p:spTgt spid="63"/>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500"/>
                                        <p:tgtEl>
                                          <p:spTgt spid="122"/>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70"/>
                                        </p:tgtEl>
                                        <p:attrNameLst>
                                          <p:attrName>style.visibility</p:attrName>
                                        </p:attrNameLst>
                                      </p:cBhvr>
                                      <p:to>
                                        <p:strVal val="visible"/>
                                      </p:to>
                                    </p:set>
                                    <p:animEffect transition="in" filter="fade">
                                      <p:cBhvr>
                                        <p:cTn id="195" dur="500"/>
                                        <p:tgtEl>
                                          <p:spTgt spid="70"/>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131"/>
                                        </p:tgtEl>
                                        <p:attrNameLst>
                                          <p:attrName>style.visibility</p:attrName>
                                        </p:attrNameLst>
                                      </p:cBhvr>
                                      <p:to>
                                        <p:strVal val="visible"/>
                                      </p:to>
                                    </p:set>
                                    <p:animEffect transition="in" filter="fade">
                                      <p:cBhvr>
                                        <p:cTn id="200" dur="500"/>
                                        <p:tgtEl>
                                          <p:spTgt spid="131"/>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4"/>
                                        </p:tgtEl>
                                        <p:attrNameLst>
                                          <p:attrName>style.visibility</p:attrName>
                                        </p:attrNameLst>
                                      </p:cBhvr>
                                      <p:to>
                                        <p:strVal val="visible"/>
                                      </p:to>
                                    </p:set>
                                    <p:animEffect transition="in" filter="fade">
                                      <p:cBhvr>
                                        <p:cTn id="210" dur="500"/>
                                        <p:tgtEl>
                                          <p:spTgt spid="6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26"/>
                                        </p:tgtEl>
                                        <p:attrNameLst>
                                          <p:attrName>style.visibility</p:attrName>
                                        </p:attrNameLst>
                                      </p:cBhvr>
                                      <p:to>
                                        <p:strVal val="visible"/>
                                      </p:to>
                                    </p:set>
                                    <p:animEffect transition="in" filter="fade">
                                      <p:cBhvr>
                                        <p:cTn id="215" dur="500"/>
                                        <p:tgtEl>
                                          <p:spTgt spid="126"/>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65"/>
                                        </p:tgtEl>
                                        <p:attrNameLst>
                                          <p:attrName>style.visibility</p:attrName>
                                        </p:attrNameLst>
                                      </p:cBhvr>
                                      <p:to>
                                        <p:strVal val="visible"/>
                                      </p:to>
                                    </p:set>
                                    <p:animEffect transition="in" filter="fade">
                                      <p:cBhvr>
                                        <p:cTn id="220" dur="500"/>
                                        <p:tgtEl>
                                          <p:spTgt spid="65"/>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139"/>
                                        </p:tgtEl>
                                        <p:attrNameLst>
                                          <p:attrName>style.visibility</p:attrName>
                                        </p:attrNameLst>
                                      </p:cBhvr>
                                      <p:to>
                                        <p:strVal val="visible"/>
                                      </p:to>
                                    </p:set>
                                    <p:animEffect transition="in" filter="fade">
                                      <p:cBhvr>
                                        <p:cTn id="225" dur="500"/>
                                        <p:tgtEl>
                                          <p:spTgt spid="139"/>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67"/>
                                        </p:tgtEl>
                                        <p:attrNameLst>
                                          <p:attrName>style.visibility</p:attrName>
                                        </p:attrNameLst>
                                      </p:cBhvr>
                                      <p:to>
                                        <p:strVal val="visible"/>
                                      </p:to>
                                    </p:set>
                                    <p:animEffect transition="in" filter="fade">
                                      <p:cBhvr>
                                        <p:cTn id="230" dur="500"/>
                                        <p:tgtEl>
                                          <p:spTgt spid="67"/>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144"/>
                                        </p:tgtEl>
                                        <p:attrNameLst>
                                          <p:attrName>style.visibility</p:attrName>
                                        </p:attrNameLst>
                                      </p:cBhvr>
                                      <p:to>
                                        <p:strVal val="visible"/>
                                      </p:to>
                                    </p:set>
                                    <p:animEffect transition="in" filter="fade">
                                      <p:cBhvr>
                                        <p:cTn id="235" dur="500"/>
                                        <p:tgtEl>
                                          <p:spTgt spid="144"/>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66"/>
                                        </p:tgtEl>
                                        <p:attrNameLst>
                                          <p:attrName>style.visibility</p:attrName>
                                        </p:attrNameLst>
                                      </p:cBhvr>
                                      <p:to>
                                        <p:strVal val="visible"/>
                                      </p:to>
                                    </p:set>
                                    <p:animEffect transition="in" filter="fade">
                                      <p:cBhvr>
                                        <p:cTn id="240" dur="500"/>
                                        <p:tgtEl>
                                          <p:spTgt spid="66"/>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nodeType="clickEffect">
                                  <p:stCondLst>
                                    <p:cond delay="0"/>
                                  </p:stCondLst>
                                  <p:childTnLst>
                                    <p:set>
                                      <p:cBhvr>
                                        <p:cTn id="244" dur="1" fill="hold">
                                          <p:stCondLst>
                                            <p:cond delay="0"/>
                                          </p:stCondLst>
                                        </p:cTn>
                                        <p:tgtEl>
                                          <p:spTgt spid="141"/>
                                        </p:tgtEl>
                                        <p:attrNameLst>
                                          <p:attrName>style.visibility</p:attrName>
                                        </p:attrNameLst>
                                      </p:cBhvr>
                                      <p:to>
                                        <p:strVal val="visible"/>
                                      </p:to>
                                    </p:set>
                                    <p:animEffect transition="in" filter="fade">
                                      <p:cBhvr>
                                        <p:cTn id="245" dur="500"/>
                                        <p:tgtEl>
                                          <p:spTgt spid="141"/>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grpId="0" nodeType="clickEffect">
                                  <p:stCondLst>
                                    <p:cond delay="0"/>
                                  </p:stCondLst>
                                  <p:childTnLst>
                                    <p:set>
                                      <p:cBhvr>
                                        <p:cTn id="249" dur="1" fill="hold">
                                          <p:stCondLst>
                                            <p:cond delay="0"/>
                                          </p:stCondLst>
                                        </p:cTn>
                                        <p:tgtEl>
                                          <p:spTgt spid="69"/>
                                        </p:tgtEl>
                                        <p:attrNameLst>
                                          <p:attrName>style.visibility</p:attrName>
                                        </p:attrNameLst>
                                      </p:cBhvr>
                                      <p:to>
                                        <p:strVal val="visible"/>
                                      </p:to>
                                    </p:set>
                                    <p:animEffect transition="in" filter="fade">
                                      <p:cBhvr>
                                        <p:cTn id="250" dur="500"/>
                                        <p:tgtEl>
                                          <p:spTgt spid="69"/>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nodeType="clickEffect">
                                  <p:stCondLst>
                                    <p:cond delay="0"/>
                                  </p:stCondLst>
                                  <p:childTnLst>
                                    <p:set>
                                      <p:cBhvr>
                                        <p:cTn id="254" dur="1" fill="hold">
                                          <p:stCondLst>
                                            <p:cond delay="0"/>
                                          </p:stCondLst>
                                        </p:cTn>
                                        <p:tgtEl>
                                          <p:spTgt spid="124"/>
                                        </p:tgtEl>
                                        <p:attrNameLst>
                                          <p:attrName>style.visibility</p:attrName>
                                        </p:attrNameLst>
                                      </p:cBhvr>
                                      <p:to>
                                        <p:strVal val="visible"/>
                                      </p:to>
                                    </p:set>
                                    <p:animEffect transition="in" filter="fade">
                                      <p:cBhvr>
                                        <p:cTn id="255" dur="500"/>
                                        <p:tgtEl>
                                          <p:spTgt spid="124"/>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71"/>
                                        </p:tgtEl>
                                        <p:attrNameLst>
                                          <p:attrName>style.visibility</p:attrName>
                                        </p:attrNameLst>
                                      </p:cBhvr>
                                      <p:to>
                                        <p:strVal val="visible"/>
                                      </p:to>
                                    </p:set>
                                    <p:animEffect transition="in" filter="fade">
                                      <p:cBhvr>
                                        <p:cTn id="260" dur="500"/>
                                        <p:tgtEl>
                                          <p:spTgt spid="71"/>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174"/>
                                        </p:tgtEl>
                                        <p:attrNameLst>
                                          <p:attrName>style.visibility</p:attrName>
                                        </p:attrNameLst>
                                      </p:cBhvr>
                                      <p:to>
                                        <p:strVal val="visible"/>
                                      </p:to>
                                    </p:set>
                                    <p:animEffect transition="in" filter="fade">
                                      <p:cBhvr>
                                        <p:cTn id="265" dur="500"/>
                                        <p:tgtEl>
                                          <p:spTgt spid="174"/>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nodeType="clickEffect">
                                  <p:stCondLst>
                                    <p:cond delay="0"/>
                                  </p:stCondLst>
                                  <p:childTnLst>
                                    <p:set>
                                      <p:cBhvr>
                                        <p:cTn id="269" dur="1" fill="hold">
                                          <p:stCondLst>
                                            <p:cond delay="0"/>
                                          </p:stCondLst>
                                        </p:cTn>
                                        <p:tgtEl>
                                          <p:spTgt spid="152"/>
                                        </p:tgtEl>
                                        <p:attrNameLst>
                                          <p:attrName>style.visibility</p:attrName>
                                        </p:attrNameLst>
                                      </p:cBhvr>
                                      <p:to>
                                        <p:strVal val="visible"/>
                                      </p:to>
                                    </p:set>
                                    <p:animEffect transition="in" filter="fade">
                                      <p:cBhvr>
                                        <p:cTn id="270" dur="500"/>
                                        <p:tgtEl>
                                          <p:spTgt spid="152"/>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grpId="0" nodeType="clickEffect">
                                  <p:stCondLst>
                                    <p:cond delay="0"/>
                                  </p:stCondLst>
                                  <p:childTnLst>
                                    <p:set>
                                      <p:cBhvr>
                                        <p:cTn id="274" dur="1" fill="hold">
                                          <p:stCondLst>
                                            <p:cond delay="0"/>
                                          </p:stCondLst>
                                        </p:cTn>
                                        <p:tgtEl>
                                          <p:spTgt spid="72"/>
                                        </p:tgtEl>
                                        <p:attrNameLst>
                                          <p:attrName>style.visibility</p:attrName>
                                        </p:attrNameLst>
                                      </p:cBhvr>
                                      <p:to>
                                        <p:strVal val="visible"/>
                                      </p:to>
                                    </p:set>
                                    <p:animEffect transition="in" filter="fade">
                                      <p:cBhvr>
                                        <p:cTn id="275" dur="500"/>
                                        <p:tgtEl>
                                          <p:spTgt spid="72"/>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nodeType="clickEffect">
                                  <p:stCondLst>
                                    <p:cond delay="0"/>
                                  </p:stCondLst>
                                  <p:childTnLst>
                                    <p:set>
                                      <p:cBhvr>
                                        <p:cTn id="279" dur="1" fill="hold">
                                          <p:stCondLst>
                                            <p:cond delay="0"/>
                                          </p:stCondLst>
                                        </p:cTn>
                                        <p:tgtEl>
                                          <p:spTgt spid="176"/>
                                        </p:tgtEl>
                                        <p:attrNameLst>
                                          <p:attrName>style.visibility</p:attrName>
                                        </p:attrNameLst>
                                      </p:cBhvr>
                                      <p:to>
                                        <p:strVal val="visible"/>
                                      </p:to>
                                    </p:set>
                                    <p:animEffect transition="in" filter="fade">
                                      <p:cBhvr>
                                        <p:cTn id="280" dur="500"/>
                                        <p:tgtEl>
                                          <p:spTgt spid="176"/>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nodeType="clickEffect">
                                  <p:stCondLst>
                                    <p:cond delay="0"/>
                                  </p:stCondLst>
                                  <p:childTnLst>
                                    <p:set>
                                      <p:cBhvr>
                                        <p:cTn id="284" dur="1" fill="hold">
                                          <p:stCondLst>
                                            <p:cond delay="0"/>
                                          </p:stCondLst>
                                        </p:cTn>
                                        <p:tgtEl>
                                          <p:spTgt spid="170"/>
                                        </p:tgtEl>
                                        <p:attrNameLst>
                                          <p:attrName>style.visibility</p:attrName>
                                        </p:attrNameLst>
                                      </p:cBhvr>
                                      <p:to>
                                        <p:strVal val="visible"/>
                                      </p:to>
                                    </p:set>
                                    <p:animEffect transition="in" filter="fade">
                                      <p:cBhvr>
                                        <p:cTn id="285" dur="500"/>
                                        <p:tgtEl>
                                          <p:spTgt spid="170"/>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nodeType="clickEffect">
                                  <p:stCondLst>
                                    <p:cond delay="0"/>
                                  </p:stCondLst>
                                  <p:childTnLst>
                                    <p:set>
                                      <p:cBhvr>
                                        <p:cTn id="289" dur="1" fill="hold">
                                          <p:stCondLst>
                                            <p:cond delay="0"/>
                                          </p:stCondLst>
                                        </p:cTn>
                                        <p:tgtEl>
                                          <p:spTgt spid="172"/>
                                        </p:tgtEl>
                                        <p:attrNameLst>
                                          <p:attrName>style.visibility</p:attrName>
                                        </p:attrNameLst>
                                      </p:cBhvr>
                                      <p:to>
                                        <p:strVal val="visible"/>
                                      </p:to>
                                    </p:set>
                                    <p:animEffect transition="in" filter="fade">
                                      <p:cBhvr>
                                        <p:cTn id="290" dur="500"/>
                                        <p:tgtEl>
                                          <p:spTgt spid="172"/>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39"/>
                                        </p:tgtEl>
                                        <p:attrNameLst>
                                          <p:attrName>style.visibility</p:attrName>
                                        </p:attrNameLst>
                                      </p:cBhvr>
                                      <p:to>
                                        <p:strVal val="visible"/>
                                      </p:to>
                                    </p:set>
                                    <p:animEffect transition="in" filter="fade">
                                      <p:cBhvr>
                                        <p:cTn id="295" dur="500"/>
                                        <p:tgtEl>
                                          <p:spTgt spid="39"/>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nodeType="clickEffect">
                                  <p:stCondLst>
                                    <p:cond delay="0"/>
                                  </p:stCondLst>
                                  <p:childTnLst>
                                    <p:set>
                                      <p:cBhvr>
                                        <p:cTn id="299" dur="1" fill="hold">
                                          <p:stCondLst>
                                            <p:cond delay="0"/>
                                          </p:stCondLst>
                                        </p:cTn>
                                        <p:tgtEl>
                                          <p:spTgt spid="147"/>
                                        </p:tgtEl>
                                        <p:attrNameLst>
                                          <p:attrName>style.visibility</p:attrName>
                                        </p:attrNameLst>
                                      </p:cBhvr>
                                      <p:to>
                                        <p:strVal val="visible"/>
                                      </p:to>
                                    </p:set>
                                    <p:animEffect transition="in" filter="fade">
                                      <p:cBhvr>
                                        <p:cTn id="300" dur="500"/>
                                        <p:tgtEl>
                                          <p:spTgt spid="147"/>
                                        </p:tgtEl>
                                      </p:cBhvr>
                                    </p:animEffec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grpId="0" nodeType="clickEffect">
                                  <p:stCondLst>
                                    <p:cond delay="0"/>
                                  </p:stCondLst>
                                  <p:childTnLst>
                                    <p:set>
                                      <p:cBhvr>
                                        <p:cTn id="304" dur="1" fill="hold">
                                          <p:stCondLst>
                                            <p:cond delay="0"/>
                                          </p:stCondLst>
                                        </p:cTn>
                                        <p:tgtEl>
                                          <p:spTgt spid="42"/>
                                        </p:tgtEl>
                                        <p:attrNameLst>
                                          <p:attrName>style.visibility</p:attrName>
                                        </p:attrNameLst>
                                      </p:cBhvr>
                                      <p:to>
                                        <p:strVal val="visible"/>
                                      </p:to>
                                    </p:set>
                                    <p:animEffect transition="in" filter="fade">
                                      <p:cBhvr>
                                        <p:cTn id="305" dur="500"/>
                                        <p:tgtEl>
                                          <p:spTgt spid="42"/>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ntr" presetSubtype="0" fill="hold" nodeType="clickEffect">
                                  <p:stCondLst>
                                    <p:cond delay="0"/>
                                  </p:stCondLst>
                                  <p:childTnLst>
                                    <p:set>
                                      <p:cBhvr>
                                        <p:cTn id="309" dur="1" fill="hold">
                                          <p:stCondLst>
                                            <p:cond delay="0"/>
                                          </p:stCondLst>
                                        </p:cTn>
                                        <p:tgtEl>
                                          <p:spTgt spid="149"/>
                                        </p:tgtEl>
                                        <p:attrNameLst>
                                          <p:attrName>style.visibility</p:attrName>
                                        </p:attrNameLst>
                                      </p:cBhvr>
                                      <p:to>
                                        <p:strVal val="visible"/>
                                      </p:to>
                                    </p:set>
                                    <p:animEffect transition="in" filter="fade">
                                      <p:cBhvr>
                                        <p:cTn id="310" dur="500"/>
                                        <p:tgtEl>
                                          <p:spTgt spid="149"/>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135"/>
                                        </p:tgtEl>
                                        <p:attrNameLst>
                                          <p:attrName>style.visibility</p:attrName>
                                        </p:attrNameLst>
                                      </p:cBhvr>
                                      <p:to>
                                        <p:strVal val="visible"/>
                                      </p:to>
                                    </p:set>
                                    <p:animEffect transition="in" filter="fade">
                                      <p:cBhvr>
                                        <p:cTn id="315" dur="500"/>
                                        <p:tgtEl>
                                          <p:spTgt spid="135"/>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grpId="0" nodeType="clickEffect">
                                  <p:stCondLst>
                                    <p:cond delay="0"/>
                                  </p:stCondLst>
                                  <p:childTnLst>
                                    <p:set>
                                      <p:cBhvr>
                                        <p:cTn id="319" dur="1" fill="hold">
                                          <p:stCondLst>
                                            <p:cond delay="0"/>
                                          </p:stCondLst>
                                        </p:cTn>
                                        <p:tgtEl>
                                          <p:spTgt spid="86"/>
                                        </p:tgtEl>
                                        <p:attrNameLst>
                                          <p:attrName>style.visibility</p:attrName>
                                        </p:attrNameLst>
                                      </p:cBhvr>
                                      <p:to>
                                        <p:strVal val="visible"/>
                                      </p:to>
                                    </p:set>
                                    <p:animEffect transition="in" filter="fade">
                                      <p:cBhvr>
                                        <p:cTn id="320" dur="500"/>
                                        <p:tgtEl>
                                          <p:spTgt spid="86"/>
                                        </p:tgtEl>
                                      </p:cBhvr>
                                    </p:animEffect>
                                  </p:childTnLst>
                                </p:cTn>
                              </p:par>
                            </p:childTnLst>
                          </p:cTn>
                        </p:par>
                      </p:childTnLst>
                    </p:cTn>
                  </p:par>
                  <p:par>
                    <p:cTn id="321" fill="hold">
                      <p:stCondLst>
                        <p:cond delay="indefinite"/>
                      </p:stCondLst>
                      <p:childTnLst>
                        <p:par>
                          <p:cTn id="322" fill="hold">
                            <p:stCondLst>
                              <p:cond delay="0"/>
                            </p:stCondLst>
                            <p:childTnLst>
                              <p:par>
                                <p:cTn id="323" presetID="10" presetClass="entr" presetSubtype="0" fill="hold" grpId="0" nodeType="clickEffect">
                                  <p:stCondLst>
                                    <p:cond delay="0"/>
                                  </p:stCondLst>
                                  <p:childTnLst>
                                    <p:set>
                                      <p:cBhvr>
                                        <p:cTn id="324" dur="1" fill="hold">
                                          <p:stCondLst>
                                            <p:cond delay="0"/>
                                          </p:stCondLst>
                                        </p:cTn>
                                        <p:tgtEl>
                                          <p:spTgt spid="85"/>
                                        </p:tgtEl>
                                        <p:attrNameLst>
                                          <p:attrName>style.visibility</p:attrName>
                                        </p:attrNameLst>
                                      </p:cBhvr>
                                      <p:to>
                                        <p:strVal val="visible"/>
                                      </p:to>
                                    </p:set>
                                    <p:animEffect transition="in" filter="fade">
                                      <p:cBhvr>
                                        <p:cTn id="325" dur="500"/>
                                        <p:tgtEl>
                                          <p:spTgt spid="85"/>
                                        </p:tgtEl>
                                      </p:cBhvr>
                                    </p:animEffect>
                                  </p:childTnLst>
                                </p:cTn>
                              </p:par>
                            </p:childTnLst>
                          </p:cTn>
                        </p:par>
                      </p:childTnLst>
                    </p:cTn>
                  </p:par>
                  <p:par>
                    <p:cTn id="326" fill="hold">
                      <p:stCondLst>
                        <p:cond delay="indefinite"/>
                      </p:stCondLst>
                      <p:childTnLst>
                        <p:par>
                          <p:cTn id="327" fill="hold">
                            <p:stCondLst>
                              <p:cond delay="0"/>
                            </p:stCondLst>
                            <p:childTnLst>
                              <p:par>
                                <p:cTn id="328" presetID="10" presetClass="entr" presetSubtype="0" fill="hold" grpId="0" nodeType="clickEffect">
                                  <p:stCondLst>
                                    <p:cond delay="0"/>
                                  </p:stCondLst>
                                  <p:childTnLst>
                                    <p:set>
                                      <p:cBhvr>
                                        <p:cTn id="329" dur="1" fill="hold">
                                          <p:stCondLst>
                                            <p:cond delay="0"/>
                                          </p:stCondLst>
                                        </p:cTn>
                                        <p:tgtEl>
                                          <p:spTgt spid="84"/>
                                        </p:tgtEl>
                                        <p:attrNameLst>
                                          <p:attrName>style.visibility</p:attrName>
                                        </p:attrNameLst>
                                      </p:cBhvr>
                                      <p:to>
                                        <p:strVal val="visible"/>
                                      </p:to>
                                    </p:set>
                                    <p:animEffect transition="in" filter="fade">
                                      <p:cBhvr>
                                        <p:cTn id="330" dur="500"/>
                                        <p:tgtEl>
                                          <p:spTgt spid="84"/>
                                        </p:tgtEl>
                                      </p:cBhvr>
                                    </p:animEffect>
                                  </p:childTnLst>
                                </p:cTn>
                              </p:par>
                            </p:childTnLst>
                          </p:cTn>
                        </p:par>
                      </p:childTnLst>
                    </p:cTn>
                  </p:par>
                  <p:par>
                    <p:cTn id="331" fill="hold">
                      <p:stCondLst>
                        <p:cond delay="indefinite"/>
                      </p:stCondLst>
                      <p:childTnLst>
                        <p:par>
                          <p:cTn id="332" fill="hold">
                            <p:stCondLst>
                              <p:cond delay="0"/>
                            </p:stCondLst>
                            <p:childTnLst>
                              <p:par>
                                <p:cTn id="333" presetID="10" presetClass="entr" presetSubtype="0" fill="hold" grpId="0" nodeType="clickEffect">
                                  <p:stCondLst>
                                    <p:cond delay="0"/>
                                  </p:stCondLst>
                                  <p:childTnLst>
                                    <p:set>
                                      <p:cBhvr>
                                        <p:cTn id="334" dur="1" fill="hold">
                                          <p:stCondLst>
                                            <p:cond delay="0"/>
                                          </p:stCondLst>
                                        </p:cTn>
                                        <p:tgtEl>
                                          <p:spTgt spid="83"/>
                                        </p:tgtEl>
                                        <p:attrNameLst>
                                          <p:attrName>style.visibility</p:attrName>
                                        </p:attrNameLst>
                                      </p:cBhvr>
                                      <p:to>
                                        <p:strVal val="visible"/>
                                      </p:to>
                                    </p:set>
                                    <p:animEffect transition="in" filter="fade">
                                      <p:cBhvr>
                                        <p:cTn id="335" dur="500"/>
                                        <p:tgtEl>
                                          <p:spTgt spid="83"/>
                                        </p:tgtEl>
                                      </p:cBhvr>
                                    </p:animEffect>
                                  </p:childTnLst>
                                </p:cTn>
                              </p:par>
                            </p:childTnLst>
                          </p:cTn>
                        </p:par>
                      </p:childTnLst>
                    </p:cTn>
                  </p:par>
                  <p:par>
                    <p:cTn id="336" fill="hold">
                      <p:stCondLst>
                        <p:cond delay="indefinite"/>
                      </p:stCondLst>
                      <p:childTnLst>
                        <p:par>
                          <p:cTn id="337" fill="hold">
                            <p:stCondLst>
                              <p:cond delay="0"/>
                            </p:stCondLst>
                            <p:childTnLst>
                              <p:par>
                                <p:cTn id="338" presetID="10" presetClass="entr" presetSubtype="0" fill="hold" grpId="0" nodeType="clickEffect">
                                  <p:stCondLst>
                                    <p:cond delay="0"/>
                                  </p:stCondLst>
                                  <p:childTnLst>
                                    <p:set>
                                      <p:cBhvr>
                                        <p:cTn id="339" dur="1" fill="hold">
                                          <p:stCondLst>
                                            <p:cond delay="0"/>
                                          </p:stCondLst>
                                        </p:cTn>
                                        <p:tgtEl>
                                          <p:spTgt spid="82"/>
                                        </p:tgtEl>
                                        <p:attrNameLst>
                                          <p:attrName>style.visibility</p:attrName>
                                        </p:attrNameLst>
                                      </p:cBhvr>
                                      <p:to>
                                        <p:strVal val="visible"/>
                                      </p:to>
                                    </p:set>
                                    <p:animEffect transition="in" filter="fade">
                                      <p:cBhvr>
                                        <p:cTn id="340" dur="500"/>
                                        <p:tgtEl>
                                          <p:spTgt spid="82"/>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ntr" presetSubtype="0" fill="hold" nodeType="clickEffect">
                                  <p:stCondLst>
                                    <p:cond delay="0"/>
                                  </p:stCondLst>
                                  <p:childTnLst>
                                    <p:set>
                                      <p:cBhvr>
                                        <p:cTn id="344" dur="1" fill="hold">
                                          <p:stCondLst>
                                            <p:cond delay="0"/>
                                          </p:stCondLst>
                                        </p:cTn>
                                        <p:tgtEl>
                                          <p:spTgt spid="137"/>
                                        </p:tgtEl>
                                        <p:attrNameLst>
                                          <p:attrName>style.visibility</p:attrName>
                                        </p:attrNameLst>
                                      </p:cBhvr>
                                      <p:to>
                                        <p:strVal val="visible"/>
                                      </p:to>
                                    </p:set>
                                    <p:animEffect transition="in" filter="fade">
                                      <p:cBhvr>
                                        <p:cTn id="345" dur="500"/>
                                        <p:tgtEl>
                                          <p:spTgt spid="137"/>
                                        </p:tgtEl>
                                      </p:cBhvr>
                                    </p:animEffect>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nodeType="clickEffect">
                                  <p:stCondLst>
                                    <p:cond delay="0"/>
                                  </p:stCondLst>
                                  <p:childTnLst>
                                    <p:set>
                                      <p:cBhvr>
                                        <p:cTn id="349" dur="1" fill="hold">
                                          <p:stCondLst>
                                            <p:cond delay="0"/>
                                          </p:stCondLst>
                                        </p:cTn>
                                        <p:tgtEl>
                                          <p:spTgt spid="203"/>
                                        </p:tgtEl>
                                        <p:attrNameLst>
                                          <p:attrName>style.visibility</p:attrName>
                                        </p:attrNameLst>
                                      </p:cBhvr>
                                      <p:to>
                                        <p:strVal val="visible"/>
                                      </p:to>
                                    </p:set>
                                    <p:animEffect transition="in" filter="fade">
                                      <p:cBhvr>
                                        <p:cTn id="350" dur="500"/>
                                        <p:tgtEl>
                                          <p:spTgt spid="203"/>
                                        </p:tgtEl>
                                      </p:cBhvr>
                                    </p:animEffect>
                                  </p:childTnLst>
                                </p:cTn>
                              </p:par>
                            </p:childTnLst>
                          </p:cTn>
                        </p:par>
                      </p:childTnLst>
                    </p:cTn>
                  </p:par>
                  <p:par>
                    <p:cTn id="351" fill="hold">
                      <p:stCondLst>
                        <p:cond delay="indefinite"/>
                      </p:stCondLst>
                      <p:childTnLst>
                        <p:par>
                          <p:cTn id="352" fill="hold">
                            <p:stCondLst>
                              <p:cond delay="0"/>
                            </p:stCondLst>
                            <p:childTnLst>
                              <p:par>
                                <p:cTn id="353" presetID="10" presetClass="entr" presetSubtype="0" fill="hold" grpId="0" nodeType="clickEffect">
                                  <p:stCondLst>
                                    <p:cond delay="0"/>
                                  </p:stCondLst>
                                  <p:childTnLst>
                                    <p:set>
                                      <p:cBhvr>
                                        <p:cTn id="354" dur="1" fill="hold">
                                          <p:stCondLst>
                                            <p:cond delay="0"/>
                                          </p:stCondLst>
                                        </p:cTn>
                                        <p:tgtEl>
                                          <p:spTgt spid="76"/>
                                        </p:tgtEl>
                                        <p:attrNameLst>
                                          <p:attrName>style.visibility</p:attrName>
                                        </p:attrNameLst>
                                      </p:cBhvr>
                                      <p:to>
                                        <p:strVal val="visible"/>
                                      </p:to>
                                    </p:set>
                                    <p:animEffect transition="in" filter="fade">
                                      <p:cBhvr>
                                        <p:cTn id="355" dur="500"/>
                                        <p:tgtEl>
                                          <p:spTgt spid="76"/>
                                        </p:tgtEl>
                                      </p:cBhvr>
                                    </p:animEffect>
                                  </p:childTnLst>
                                </p:cTn>
                              </p:par>
                            </p:childTnLst>
                          </p:cTn>
                        </p:par>
                      </p:childTnLst>
                    </p:cTn>
                  </p:par>
                  <p:par>
                    <p:cTn id="356" fill="hold">
                      <p:stCondLst>
                        <p:cond delay="indefinite"/>
                      </p:stCondLst>
                      <p:childTnLst>
                        <p:par>
                          <p:cTn id="357" fill="hold">
                            <p:stCondLst>
                              <p:cond delay="0"/>
                            </p:stCondLst>
                            <p:childTnLst>
                              <p:par>
                                <p:cTn id="358" presetID="10" presetClass="entr" presetSubtype="0" fill="hold" grpId="0" nodeType="clickEffect">
                                  <p:stCondLst>
                                    <p:cond delay="0"/>
                                  </p:stCondLst>
                                  <p:childTnLst>
                                    <p:set>
                                      <p:cBhvr>
                                        <p:cTn id="359" dur="1" fill="hold">
                                          <p:stCondLst>
                                            <p:cond delay="0"/>
                                          </p:stCondLst>
                                        </p:cTn>
                                        <p:tgtEl>
                                          <p:spTgt spid="77"/>
                                        </p:tgtEl>
                                        <p:attrNameLst>
                                          <p:attrName>style.visibility</p:attrName>
                                        </p:attrNameLst>
                                      </p:cBhvr>
                                      <p:to>
                                        <p:strVal val="visible"/>
                                      </p:to>
                                    </p:set>
                                    <p:animEffect transition="in" filter="fade">
                                      <p:cBhvr>
                                        <p:cTn id="360" dur="500"/>
                                        <p:tgtEl>
                                          <p:spTgt spid="77"/>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ntr" presetSubtype="0" fill="hold" grpId="0" nodeType="clickEffect">
                                  <p:stCondLst>
                                    <p:cond delay="0"/>
                                  </p:stCondLst>
                                  <p:childTnLst>
                                    <p:set>
                                      <p:cBhvr>
                                        <p:cTn id="364" dur="1" fill="hold">
                                          <p:stCondLst>
                                            <p:cond delay="0"/>
                                          </p:stCondLst>
                                        </p:cTn>
                                        <p:tgtEl>
                                          <p:spTgt spid="78"/>
                                        </p:tgtEl>
                                        <p:attrNameLst>
                                          <p:attrName>style.visibility</p:attrName>
                                        </p:attrNameLst>
                                      </p:cBhvr>
                                      <p:to>
                                        <p:strVal val="visible"/>
                                      </p:to>
                                    </p:set>
                                    <p:animEffect transition="in" filter="fade">
                                      <p:cBhvr>
                                        <p:cTn id="365" dur="500"/>
                                        <p:tgtEl>
                                          <p:spTgt spid="78"/>
                                        </p:tgtEl>
                                      </p:cBhvr>
                                    </p:animEffect>
                                  </p:childTnLst>
                                </p:cTn>
                              </p:par>
                            </p:childTnLst>
                          </p:cTn>
                        </p:par>
                      </p:childTnLst>
                    </p:cTn>
                  </p:par>
                  <p:par>
                    <p:cTn id="366" fill="hold">
                      <p:stCondLst>
                        <p:cond delay="indefinite"/>
                      </p:stCondLst>
                      <p:childTnLst>
                        <p:par>
                          <p:cTn id="367" fill="hold">
                            <p:stCondLst>
                              <p:cond delay="0"/>
                            </p:stCondLst>
                            <p:childTnLst>
                              <p:par>
                                <p:cTn id="368" presetID="10" presetClass="entr" presetSubtype="0" fill="hold" grpId="0" nodeType="clickEffect">
                                  <p:stCondLst>
                                    <p:cond delay="0"/>
                                  </p:stCondLst>
                                  <p:childTnLst>
                                    <p:set>
                                      <p:cBhvr>
                                        <p:cTn id="369" dur="1" fill="hold">
                                          <p:stCondLst>
                                            <p:cond delay="0"/>
                                          </p:stCondLst>
                                        </p:cTn>
                                        <p:tgtEl>
                                          <p:spTgt spid="79"/>
                                        </p:tgtEl>
                                        <p:attrNameLst>
                                          <p:attrName>style.visibility</p:attrName>
                                        </p:attrNameLst>
                                      </p:cBhvr>
                                      <p:to>
                                        <p:strVal val="visible"/>
                                      </p:to>
                                    </p:set>
                                    <p:animEffect transition="in" filter="fade">
                                      <p:cBhvr>
                                        <p:cTn id="370" dur="500"/>
                                        <p:tgtEl>
                                          <p:spTgt spid="79"/>
                                        </p:tgtEl>
                                      </p:cBhvr>
                                    </p:animEffect>
                                  </p:childTnLst>
                                </p:cTn>
                              </p:par>
                            </p:childTnLst>
                          </p:cTn>
                        </p:par>
                      </p:childTnLst>
                    </p:cTn>
                  </p:par>
                  <p:par>
                    <p:cTn id="371" fill="hold">
                      <p:stCondLst>
                        <p:cond delay="indefinite"/>
                      </p:stCondLst>
                      <p:childTnLst>
                        <p:par>
                          <p:cTn id="372" fill="hold">
                            <p:stCondLst>
                              <p:cond delay="0"/>
                            </p:stCondLst>
                            <p:childTnLst>
                              <p:par>
                                <p:cTn id="373" presetID="10" presetClass="entr" presetSubtype="0" fill="hold" nodeType="clickEffect">
                                  <p:stCondLst>
                                    <p:cond delay="0"/>
                                  </p:stCondLst>
                                  <p:childTnLst>
                                    <p:set>
                                      <p:cBhvr>
                                        <p:cTn id="374" dur="1" fill="hold">
                                          <p:stCondLst>
                                            <p:cond delay="0"/>
                                          </p:stCondLst>
                                        </p:cTn>
                                        <p:tgtEl>
                                          <p:spTgt spid="205"/>
                                        </p:tgtEl>
                                        <p:attrNameLst>
                                          <p:attrName>style.visibility</p:attrName>
                                        </p:attrNameLst>
                                      </p:cBhvr>
                                      <p:to>
                                        <p:strVal val="visible"/>
                                      </p:to>
                                    </p:set>
                                    <p:animEffect transition="in" filter="fade">
                                      <p:cBhvr>
                                        <p:cTn id="375"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6" grpId="0" animBg="1"/>
      <p:bldP spid="41" grpId="0" animBg="1"/>
      <p:bldP spid="43" grpId="0" animBg="1"/>
      <p:bldP spid="44" grpId="0" animBg="1"/>
      <p:bldP spid="45" grpId="0" animBg="1"/>
      <p:bldP spid="49" grpId="0" animBg="1"/>
      <p:bldP spid="13" grpId="0" animBg="1"/>
      <p:bldP spid="11" grpId="0" animBg="1"/>
      <p:bldP spid="12" grpId="0" animBg="1"/>
      <p:bldP spid="48" grpId="0" animBg="1"/>
      <p:bldP spid="51" grpId="0" animBg="1"/>
      <p:bldP spid="52" grpId="0" animBg="1"/>
      <p:bldP spid="56" grpId="0" animBg="1"/>
      <p:bldP spid="57" grpId="0" animBg="1"/>
      <p:bldP spid="61" grpId="0" animBg="1"/>
      <p:bldP spid="63" grpId="0" animBg="1"/>
      <p:bldP spid="64" grpId="0" animBg="1"/>
      <p:bldP spid="65" grpId="0" animBg="1"/>
      <p:bldP spid="66" grpId="0" animBg="1"/>
      <p:bldP spid="67" grpId="0" animBg="1"/>
      <p:bldP spid="70" grpId="0" animBg="1"/>
      <p:bldP spid="69" grpId="0" animBg="1"/>
      <p:bldP spid="71" grpId="0" animBg="1"/>
      <p:bldP spid="72" grpId="0" animBg="1"/>
      <p:bldP spid="39" grpId="0" animBg="1"/>
      <p:bldP spid="42" grpId="0" animBg="1"/>
      <p:bldP spid="6" grpId="0" animBg="1"/>
      <p:bldP spid="59" grpId="0" animBg="1"/>
      <p:bldP spid="76" grpId="0" animBg="1"/>
      <p:bldP spid="77" grpId="0" animBg="1"/>
      <p:bldP spid="78" grpId="0" animBg="1"/>
      <p:bldP spid="79" grpId="0" animBg="1"/>
      <p:bldP spid="82" grpId="0" animBg="1"/>
      <p:bldP spid="83" grpId="0" animBg="1"/>
      <p:bldP spid="84" grpId="0" animBg="1"/>
      <p:bldP spid="85" grpId="0" animBg="1"/>
      <p:bldP spid="8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乐高</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044" r="11995"/>
          <a:stretch/>
        </p:blipFill>
        <p:spPr>
          <a:xfrm>
            <a:off x="1763687" y="1334089"/>
            <a:ext cx="5628567" cy="4075367"/>
          </a:xfrm>
        </p:spPr>
      </p:pic>
      <p:pic>
        <p:nvPicPr>
          <p:cNvPr id="1026" name="Picture 2" descr="C:\Users\dell\Desktop\ford\TED演讲集.2010.06.希勒尔·库珀曼：成年人的乐高.Hillel.Cooperman.Legos.For.Grownups.Chi_Eng.720X396-YYeTs人人影视制作_2012130233319.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08" r="11667"/>
          <a:stretch/>
        </p:blipFill>
        <p:spPr bwMode="auto">
          <a:xfrm>
            <a:off x="1763688" y="1340768"/>
            <a:ext cx="5613477" cy="40663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ll\Desktop\ford\TED演讲集.2010.06.希勒尔·库珀曼：成年人的乐高.Hillel.Cooperman.Legos.For.Grownups.Chi_Eng.720X396-YYeTs人人影视制作_20121302336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63688" y="1340768"/>
            <a:ext cx="5634418" cy="406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4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盾驰商业模式诊断：</a:t>
            </a:r>
            <a:r>
              <a:rPr lang="en-US" altLang="zh-CN" dirty="0" smtClean="0"/>
              <a:t>OEM</a:t>
            </a:r>
            <a:r>
              <a:rPr lang="zh-CN" altLang="en-US" dirty="0" smtClean="0"/>
              <a:t>服务商</a:t>
            </a:r>
            <a:endParaRPr lang="zh-CN" altLang="en-US" dirty="0"/>
          </a:p>
        </p:txBody>
      </p:sp>
      <p:grpSp>
        <p:nvGrpSpPr>
          <p:cNvPr id="7171" name="Group 3"/>
          <p:cNvGrpSpPr>
            <a:grpSpLocks/>
          </p:cNvGrpSpPr>
          <p:nvPr/>
        </p:nvGrpSpPr>
        <p:grpSpPr bwMode="auto">
          <a:xfrm>
            <a:off x="9355138" y="4216400"/>
            <a:ext cx="739775" cy="182563"/>
            <a:chOff x="0" y="0"/>
            <a:chExt cx="466" cy="115"/>
          </a:xfrm>
        </p:grpSpPr>
        <p:sp>
          <p:nvSpPr>
            <p:cNvPr id="7172"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p:cNvGrpSpPr>
            <a:grpSpLocks/>
          </p:cNvGrpSpPr>
          <p:nvPr/>
        </p:nvGrpSpPr>
        <p:grpSpPr bwMode="auto">
          <a:xfrm>
            <a:off x="9355138" y="4432300"/>
            <a:ext cx="739775" cy="182563"/>
            <a:chOff x="0" y="0"/>
            <a:chExt cx="466" cy="115"/>
          </a:xfrm>
        </p:grpSpPr>
        <p:sp>
          <p:nvSpPr>
            <p:cNvPr id="7177"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1" name="Group 13"/>
          <p:cNvGrpSpPr>
            <a:grpSpLocks/>
          </p:cNvGrpSpPr>
          <p:nvPr/>
        </p:nvGrpSpPr>
        <p:grpSpPr bwMode="auto">
          <a:xfrm>
            <a:off x="9355138" y="4648200"/>
            <a:ext cx="739775" cy="182563"/>
            <a:chOff x="0" y="0"/>
            <a:chExt cx="466" cy="115"/>
          </a:xfrm>
        </p:grpSpPr>
        <p:sp>
          <p:nvSpPr>
            <p:cNvPr id="7182"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6"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94" name="Group 26"/>
          <p:cNvGrpSpPr>
            <a:grpSpLocks/>
          </p:cNvGrpSpPr>
          <p:nvPr/>
        </p:nvGrpSpPr>
        <p:grpSpPr bwMode="auto">
          <a:xfrm>
            <a:off x="9355138" y="5160963"/>
            <a:ext cx="739775" cy="182562"/>
            <a:chOff x="0" y="0"/>
            <a:chExt cx="466" cy="115"/>
          </a:xfrm>
        </p:grpSpPr>
        <p:sp>
          <p:nvSpPr>
            <p:cNvPr id="7195"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9" name="Group 31"/>
          <p:cNvGrpSpPr>
            <a:grpSpLocks/>
          </p:cNvGrpSpPr>
          <p:nvPr/>
        </p:nvGrpSpPr>
        <p:grpSpPr bwMode="auto">
          <a:xfrm>
            <a:off x="9355138" y="5376863"/>
            <a:ext cx="739775" cy="182562"/>
            <a:chOff x="0" y="0"/>
            <a:chExt cx="466" cy="115"/>
          </a:xfrm>
        </p:grpSpPr>
        <p:sp>
          <p:nvSpPr>
            <p:cNvPr id="7200"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4" name="Group 36"/>
          <p:cNvGrpSpPr>
            <a:grpSpLocks/>
          </p:cNvGrpSpPr>
          <p:nvPr/>
        </p:nvGrpSpPr>
        <p:grpSpPr bwMode="auto">
          <a:xfrm>
            <a:off x="9355138" y="5594350"/>
            <a:ext cx="739775" cy="182563"/>
            <a:chOff x="0" y="0"/>
            <a:chExt cx="466" cy="115"/>
          </a:xfrm>
        </p:grpSpPr>
        <p:sp>
          <p:nvSpPr>
            <p:cNvPr id="7205"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09" name="Group 41"/>
          <p:cNvGrpSpPr>
            <a:grpSpLocks/>
          </p:cNvGrpSpPr>
          <p:nvPr/>
        </p:nvGrpSpPr>
        <p:grpSpPr bwMode="auto">
          <a:xfrm>
            <a:off x="9355138" y="5889625"/>
            <a:ext cx="739775" cy="182563"/>
            <a:chOff x="0" y="0"/>
            <a:chExt cx="466" cy="115"/>
          </a:xfrm>
        </p:grpSpPr>
        <p:sp>
          <p:nvSpPr>
            <p:cNvPr id="7210"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4" name="Group 46"/>
          <p:cNvGrpSpPr>
            <a:grpSpLocks/>
          </p:cNvGrpSpPr>
          <p:nvPr/>
        </p:nvGrpSpPr>
        <p:grpSpPr bwMode="auto">
          <a:xfrm>
            <a:off x="9355138" y="6105525"/>
            <a:ext cx="739775" cy="182563"/>
            <a:chOff x="0" y="0"/>
            <a:chExt cx="466" cy="115"/>
          </a:xfrm>
        </p:grpSpPr>
        <p:sp>
          <p:nvSpPr>
            <p:cNvPr id="7215"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19" name="Group 51"/>
          <p:cNvGrpSpPr>
            <a:grpSpLocks/>
          </p:cNvGrpSpPr>
          <p:nvPr/>
        </p:nvGrpSpPr>
        <p:grpSpPr bwMode="auto">
          <a:xfrm>
            <a:off x="9355138" y="6321425"/>
            <a:ext cx="739775" cy="182563"/>
            <a:chOff x="0" y="0"/>
            <a:chExt cx="466" cy="115"/>
          </a:xfrm>
        </p:grpSpPr>
        <p:sp>
          <p:nvSpPr>
            <p:cNvPr id="7220"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24" name="Group 56"/>
          <p:cNvGrpSpPr>
            <a:grpSpLocks/>
          </p:cNvGrpSpPr>
          <p:nvPr/>
        </p:nvGrpSpPr>
        <p:grpSpPr bwMode="auto">
          <a:xfrm>
            <a:off x="9355138" y="6546850"/>
            <a:ext cx="739775" cy="182563"/>
            <a:chOff x="0" y="0"/>
            <a:chExt cx="466" cy="115"/>
          </a:xfrm>
        </p:grpSpPr>
        <p:sp>
          <p:nvSpPr>
            <p:cNvPr id="7225"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29"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7270"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21820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产品差价</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7275"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Tree>
    <p:extLst>
      <p:ext uri="{BB962C8B-B14F-4D97-AF65-F5344CB8AC3E}">
        <p14:creationId xmlns:p14="http://schemas.microsoft.com/office/powerpoint/2010/main" val="785880078"/>
      </p:ext>
    </p:extLst>
  </p:cSld>
  <p:clrMapOvr>
    <a:masterClrMapping/>
  </p:clrMapOvr>
  <mc:AlternateContent xmlns:mc="http://schemas.openxmlformats.org/markup-compatibility/2006" xmlns:p14="http://schemas.microsoft.com/office/powerpoint/2010/main">
    <mc:Choice Requires="p14">
      <p:transition spd="slow" p14:dur="2000" advTm="1214"/>
    </mc:Choice>
    <mc:Fallback xmlns="">
      <p:transition spd="slow" advTm="121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关于园林行业整合者的一些想法</a:t>
            </a:r>
            <a:endParaRPr lang="zh-CN" altLang="en-US" dirty="0"/>
          </a:p>
        </p:txBody>
      </p:sp>
      <p:sp>
        <p:nvSpPr>
          <p:cNvPr id="5" name="内容占位符 4"/>
          <p:cNvSpPr>
            <a:spLocks noGrp="1"/>
          </p:cNvSpPr>
          <p:nvPr>
            <p:ph idx="1"/>
          </p:nvPr>
        </p:nvSpPr>
        <p:spPr>
          <a:xfrm>
            <a:off x="250825" y="1052513"/>
            <a:ext cx="8641655" cy="5400675"/>
          </a:xfrm>
        </p:spPr>
        <p:txBody>
          <a:bodyPr/>
          <a:lstStyle/>
          <a:p>
            <a:r>
              <a:rPr lang="zh-CN" altLang="en-US" dirty="0" smtClean="0"/>
              <a:t>我们以消费者为中心</a:t>
            </a:r>
            <a:r>
              <a:rPr lang="en-US" altLang="zh-CN" dirty="0" smtClean="0"/>
              <a:t>,</a:t>
            </a:r>
            <a:r>
              <a:rPr lang="zh-CN" altLang="en-US" dirty="0" smtClean="0"/>
              <a:t>到底哪个阶层的人会对我们的服务感兴趣；</a:t>
            </a:r>
            <a:endParaRPr lang="en-US" altLang="zh-CN" dirty="0" smtClean="0"/>
          </a:p>
          <a:p>
            <a:pPr lvl="1"/>
            <a:r>
              <a:rPr lang="zh-CN" altLang="en-US" dirty="0" smtClean="0"/>
              <a:t>我们的会员服务可以像信用卡一样，根据会员拥有的园林环境划分人群？</a:t>
            </a:r>
            <a:endParaRPr lang="en-US" altLang="zh-CN" dirty="0" smtClean="0"/>
          </a:p>
          <a:p>
            <a:r>
              <a:rPr lang="zh-CN" altLang="en-US" dirty="0" smtClean="0"/>
              <a:t>俱乐部以加盟的形式比较容易快速扩张，降低我方的成本投入；</a:t>
            </a:r>
            <a:endParaRPr lang="en-US" altLang="zh-CN" dirty="0" smtClean="0"/>
          </a:p>
          <a:p>
            <a:r>
              <a:rPr lang="zh-CN" altLang="en-US" dirty="0" smtClean="0"/>
              <a:t>园林服务公司解决了普通家庭用户专业施工的问题；</a:t>
            </a:r>
            <a:endParaRPr lang="en-US" altLang="zh-CN" dirty="0" smtClean="0"/>
          </a:p>
          <a:p>
            <a:r>
              <a:rPr lang="zh-CN" altLang="en-US" dirty="0" smtClean="0"/>
              <a:t>工具开发的目的是“把消费者圈在我们的平台上”，如：园林监护系统、割草养护一体机、松土施肥一体机；</a:t>
            </a:r>
            <a:endParaRPr lang="en-US" altLang="zh-CN" dirty="0" smtClean="0"/>
          </a:p>
          <a:p>
            <a:r>
              <a:rPr lang="zh-CN" altLang="en-US" dirty="0" smtClean="0"/>
              <a:t>有些工具可能价格较贵，比如：坐骑式割草机，但是如果以出租的形式获取利润的话，能够降低支付的额度，我们可以通过一台机器重复收费，甚至可能超过同样买机器产生的价值，也符合当下不稳的的经济环境。</a:t>
            </a:r>
            <a:endParaRPr lang="en-US" altLang="zh-CN" dirty="0" smtClean="0"/>
          </a:p>
          <a:p>
            <a:r>
              <a:rPr lang="zh-CN" altLang="en-US" dirty="0"/>
              <a:t>产品：园林</a:t>
            </a:r>
            <a:r>
              <a:rPr lang="zh-CN" altLang="en-US" dirty="0" smtClean="0"/>
              <a:t>生活方式</a:t>
            </a:r>
            <a:endParaRPr lang="en-US" altLang="zh-CN" dirty="0" smtClean="0"/>
          </a:p>
          <a:p>
            <a:pPr marL="352425" lvl="1" indent="0">
              <a:buNone/>
            </a:pPr>
            <a:r>
              <a:rPr lang="zh-CN" altLang="en-US" dirty="0" smtClean="0"/>
              <a:t>（</a:t>
            </a:r>
            <a:r>
              <a:rPr lang="zh-CN" altLang="en-US" dirty="0"/>
              <a:t>工具、软件</a:t>
            </a:r>
            <a:r>
              <a:rPr lang="zh-CN" altLang="en-US" dirty="0" smtClean="0"/>
              <a:t>、期刊、花卉</a:t>
            </a:r>
            <a:r>
              <a:rPr lang="zh-CN" altLang="en-US" dirty="0"/>
              <a:t>、用品、服务</a:t>
            </a:r>
            <a:r>
              <a:rPr lang="zh-CN" altLang="en-US" dirty="0" smtClean="0"/>
              <a:t>、</a:t>
            </a:r>
            <a:r>
              <a:rPr lang="zh-CN" altLang="en-US" dirty="0"/>
              <a:t>沙龙</a:t>
            </a:r>
            <a:r>
              <a:rPr lang="zh-CN" altLang="en-US" dirty="0" smtClean="0"/>
              <a:t>）</a:t>
            </a:r>
            <a:endParaRPr lang="zh-CN" altLang="en-US" dirty="0"/>
          </a:p>
          <a:p>
            <a:endParaRPr lang="en-US" altLang="zh-CN" dirty="0" smtClean="0"/>
          </a:p>
          <a:p>
            <a:endParaRPr lang="zh-CN" altLang="en-US" dirty="0"/>
          </a:p>
        </p:txBody>
      </p:sp>
    </p:spTree>
    <p:extLst>
      <p:ext uri="{BB962C8B-B14F-4D97-AF65-F5344CB8AC3E}">
        <p14:creationId xmlns:p14="http://schemas.microsoft.com/office/powerpoint/2010/main" val="2865153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315454" y="188640"/>
            <a:ext cx="6552728" cy="6552728"/>
            <a:chOff x="1315454" y="188640"/>
            <a:chExt cx="6552728" cy="6552728"/>
          </a:xfrm>
        </p:grpSpPr>
        <p:sp>
          <p:nvSpPr>
            <p:cNvPr id="19" name="椭圆 18"/>
            <p:cNvSpPr/>
            <p:nvPr/>
          </p:nvSpPr>
          <p:spPr>
            <a:xfrm>
              <a:off x="1315454" y="188640"/>
              <a:ext cx="6552728" cy="6552728"/>
            </a:xfrm>
            <a:prstGeom prst="ellipse">
              <a:avLst/>
            </a:prstGeom>
            <a:solidFill>
              <a:srgbClr val="FFC000">
                <a:alpha val="50000"/>
              </a:srgbClr>
            </a:solidFill>
            <a:ln w="19050">
              <a:noFill/>
            </a:ln>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315454" y="1268760"/>
              <a:ext cx="1415772" cy="830997"/>
            </a:xfrm>
            <a:prstGeom prst="rect">
              <a:avLst/>
            </a:prstGeom>
            <a:noFill/>
          </p:spPr>
          <p:txBody>
            <a:bodyPr wrap="none" rtlCol="0">
              <a:spAutoFit/>
            </a:bodyPr>
            <a:lstStyle/>
            <a:p>
              <a:r>
                <a:rPr lang="zh-CN" altLang="en-US" sz="4800" dirty="0" smtClean="0">
                  <a:latin typeface="+mj-ea"/>
                  <a:ea typeface="+mj-ea"/>
                </a:rPr>
                <a:t>网站</a:t>
              </a:r>
              <a:endParaRPr lang="zh-CN" altLang="en-US" sz="4800" dirty="0">
                <a:latin typeface="+mj-ea"/>
                <a:ea typeface="+mj-ea"/>
              </a:endParaRPr>
            </a:p>
          </p:txBody>
        </p:sp>
      </p:grpSp>
      <p:graphicFrame>
        <p:nvGraphicFramePr>
          <p:cNvPr id="17" name="图示 16"/>
          <p:cNvGraphicFramePr/>
          <p:nvPr>
            <p:extLst>
              <p:ext uri="{D42A27DB-BD31-4B8C-83A1-F6EECF244321}">
                <p14:modId xmlns:p14="http://schemas.microsoft.com/office/powerpoint/2010/main" val="1694771790"/>
              </p:ext>
            </p:extLst>
          </p:nvPr>
        </p:nvGraphicFramePr>
        <p:xfrm>
          <a:off x="332289" y="692696"/>
          <a:ext cx="8486293" cy="565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76969" y="0"/>
            <a:ext cx="8569325" cy="871538"/>
          </a:xfrm>
        </p:spPr>
        <p:txBody>
          <a:bodyPr/>
          <a:lstStyle/>
          <a:p>
            <a:r>
              <a:rPr lang="zh-CN" altLang="en-US" dirty="0" smtClean="0"/>
              <a:t>渠道通路</a:t>
            </a:r>
            <a:endParaRPr lang="zh-CN" altLang="en-US" dirty="0"/>
          </a:p>
        </p:txBody>
      </p:sp>
      <p:graphicFrame>
        <p:nvGraphicFramePr>
          <p:cNvPr id="6" name="图示 5"/>
          <p:cNvGraphicFramePr/>
          <p:nvPr>
            <p:extLst>
              <p:ext uri="{D42A27DB-BD31-4B8C-83A1-F6EECF244321}">
                <p14:modId xmlns:p14="http://schemas.microsoft.com/office/powerpoint/2010/main" val="613940141"/>
              </p:ext>
            </p:extLst>
          </p:nvPr>
        </p:nvGraphicFramePr>
        <p:xfrm>
          <a:off x="1527435" y="148946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5" name="组合 14"/>
          <p:cNvGrpSpPr/>
          <p:nvPr/>
        </p:nvGrpSpPr>
        <p:grpSpPr>
          <a:xfrm>
            <a:off x="3283565" y="2204864"/>
            <a:ext cx="2545963" cy="2538864"/>
            <a:chOff x="3283565" y="2204864"/>
            <a:chExt cx="2545963" cy="2538864"/>
          </a:xfrm>
        </p:grpSpPr>
        <p:sp>
          <p:nvSpPr>
            <p:cNvPr id="7" name="TextBox 6"/>
            <p:cNvSpPr txBox="1"/>
            <p:nvPr/>
          </p:nvSpPr>
          <p:spPr>
            <a:xfrm>
              <a:off x="3707904" y="2204864"/>
              <a:ext cx="646331" cy="646331"/>
            </a:xfrm>
            <a:prstGeom prst="rect">
              <a:avLst/>
            </a:prstGeom>
            <a:noFill/>
          </p:spPr>
          <p:txBody>
            <a:bodyPr wrap="none" rtlCol="0">
              <a:spAutoFit/>
            </a:bodyPr>
            <a:lstStyle/>
            <a:p>
              <a:r>
                <a:rPr lang="zh-CN" altLang="en-US" dirty="0" smtClean="0"/>
                <a:t>养护</a:t>
              </a:r>
              <a:endParaRPr lang="en-US" altLang="zh-CN" dirty="0" smtClean="0"/>
            </a:p>
            <a:p>
              <a:r>
                <a:rPr lang="zh-CN" altLang="en-US" dirty="0" smtClean="0"/>
                <a:t>培训</a:t>
              </a:r>
              <a:endParaRPr lang="zh-CN" altLang="en-US" dirty="0"/>
            </a:p>
          </p:txBody>
        </p:sp>
        <p:sp>
          <p:nvSpPr>
            <p:cNvPr id="8" name="TextBox 7"/>
            <p:cNvSpPr txBox="1"/>
            <p:nvPr/>
          </p:nvSpPr>
          <p:spPr>
            <a:xfrm>
              <a:off x="3283565" y="2924944"/>
              <a:ext cx="646331" cy="923330"/>
            </a:xfrm>
            <a:prstGeom prst="rect">
              <a:avLst/>
            </a:prstGeom>
            <a:noFill/>
          </p:spPr>
          <p:txBody>
            <a:bodyPr wrap="none" rtlCol="0">
              <a:spAutoFit/>
            </a:bodyPr>
            <a:lstStyle/>
            <a:p>
              <a:r>
                <a:rPr lang="zh-CN" altLang="en-US" dirty="0" smtClean="0"/>
                <a:t>销售</a:t>
              </a:r>
              <a:endParaRPr lang="en-US" altLang="zh-CN" dirty="0" smtClean="0"/>
            </a:p>
            <a:p>
              <a:r>
                <a:rPr lang="zh-CN" altLang="en-US" dirty="0"/>
                <a:t>出租</a:t>
              </a:r>
              <a:endParaRPr lang="en-US" altLang="zh-CN" dirty="0" smtClean="0"/>
            </a:p>
            <a:p>
              <a:r>
                <a:rPr lang="zh-CN" altLang="en-US" dirty="0" smtClean="0"/>
                <a:t>售后</a:t>
              </a:r>
              <a:endParaRPr lang="zh-CN" altLang="en-US" dirty="0"/>
            </a:p>
          </p:txBody>
        </p:sp>
        <p:sp>
          <p:nvSpPr>
            <p:cNvPr id="9" name="TextBox 8"/>
            <p:cNvSpPr txBox="1"/>
            <p:nvPr/>
          </p:nvSpPr>
          <p:spPr>
            <a:xfrm>
              <a:off x="4860032" y="2204864"/>
              <a:ext cx="646331" cy="646331"/>
            </a:xfrm>
            <a:prstGeom prst="rect">
              <a:avLst/>
            </a:prstGeom>
            <a:noFill/>
          </p:spPr>
          <p:txBody>
            <a:bodyPr wrap="none" rtlCol="0">
              <a:spAutoFit/>
            </a:bodyPr>
            <a:lstStyle/>
            <a:p>
              <a:r>
                <a:rPr lang="zh-CN" altLang="en-US" dirty="0" smtClean="0"/>
                <a:t>产品</a:t>
              </a:r>
              <a:endParaRPr lang="en-US" altLang="zh-CN" dirty="0" smtClean="0"/>
            </a:p>
            <a:p>
              <a:r>
                <a:rPr lang="zh-CN" altLang="en-US" dirty="0" smtClean="0"/>
                <a:t>培训</a:t>
              </a:r>
              <a:endParaRPr lang="zh-CN" altLang="en-US" dirty="0"/>
            </a:p>
          </p:txBody>
        </p:sp>
        <p:sp>
          <p:nvSpPr>
            <p:cNvPr id="10" name="TextBox 9"/>
            <p:cNvSpPr txBox="1"/>
            <p:nvPr/>
          </p:nvSpPr>
          <p:spPr>
            <a:xfrm>
              <a:off x="5183197" y="3635732"/>
              <a:ext cx="646331" cy="646331"/>
            </a:xfrm>
            <a:prstGeom prst="rect">
              <a:avLst/>
            </a:prstGeom>
            <a:noFill/>
          </p:spPr>
          <p:txBody>
            <a:bodyPr wrap="none" rtlCol="0">
              <a:spAutoFit/>
            </a:bodyPr>
            <a:lstStyle/>
            <a:p>
              <a:r>
                <a:rPr lang="zh-CN" altLang="en-US" dirty="0" smtClean="0"/>
                <a:t>设计</a:t>
              </a:r>
              <a:endParaRPr lang="en-US" altLang="zh-CN" dirty="0" smtClean="0"/>
            </a:p>
            <a:p>
              <a:r>
                <a:rPr lang="zh-CN" altLang="en-US" dirty="0"/>
                <a:t>培训</a:t>
              </a:r>
            </a:p>
          </p:txBody>
        </p:sp>
        <p:sp>
          <p:nvSpPr>
            <p:cNvPr id="11" name="TextBox 10"/>
            <p:cNvSpPr txBox="1"/>
            <p:nvPr/>
          </p:nvSpPr>
          <p:spPr>
            <a:xfrm>
              <a:off x="4213701" y="4374396"/>
              <a:ext cx="646331" cy="369332"/>
            </a:xfrm>
            <a:prstGeom prst="rect">
              <a:avLst/>
            </a:prstGeom>
            <a:noFill/>
          </p:spPr>
          <p:txBody>
            <a:bodyPr wrap="none" rtlCol="0">
              <a:spAutoFit/>
            </a:bodyPr>
            <a:lstStyle/>
            <a:p>
              <a:r>
                <a:rPr lang="zh-CN" altLang="en-US" dirty="0"/>
                <a:t>仓储</a:t>
              </a:r>
            </a:p>
          </p:txBody>
        </p:sp>
        <p:sp>
          <p:nvSpPr>
            <p:cNvPr id="14" name="TextBox 13"/>
            <p:cNvSpPr txBox="1"/>
            <p:nvPr/>
          </p:nvSpPr>
          <p:spPr>
            <a:xfrm>
              <a:off x="3606730" y="3738463"/>
              <a:ext cx="646331" cy="646331"/>
            </a:xfrm>
            <a:prstGeom prst="rect">
              <a:avLst/>
            </a:prstGeom>
            <a:noFill/>
          </p:spPr>
          <p:txBody>
            <a:bodyPr wrap="none" rtlCol="0">
              <a:spAutoFit/>
            </a:bodyPr>
            <a:lstStyle/>
            <a:p>
              <a:r>
                <a:rPr lang="zh-CN" altLang="en-US" dirty="0" smtClean="0"/>
                <a:t>园林</a:t>
              </a:r>
              <a:endParaRPr lang="en-US" altLang="zh-CN" dirty="0" smtClean="0"/>
            </a:p>
            <a:p>
              <a:r>
                <a:rPr lang="zh-CN" altLang="en-US" dirty="0" smtClean="0"/>
                <a:t>服务</a:t>
              </a:r>
              <a:endParaRPr lang="zh-CN" altLang="en-US" dirty="0"/>
            </a:p>
          </p:txBody>
        </p:sp>
        <p:sp>
          <p:nvSpPr>
            <p:cNvPr id="16" name="TextBox 15"/>
            <p:cNvSpPr txBox="1"/>
            <p:nvPr/>
          </p:nvSpPr>
          <p:spPr>
            <a:xfrm>
              <a:off x="4860032" y="3068960"/>
              <a:ext cx="646331" cy="646331"/>
            </a:xfrm>
            <a:prstGeom prst="rect">
              <a:avLst/>
            </a:prstGeom>
            <a:noFill/>
          </p:spPr>
          <p:txBody>
            <a:bodyPr wrap="none" rtlCol="0">
              <a:spAutoFit/>
            </a:bodyPr>
            <a:lstStyle/>
            <a:p>
              <a:r>
                <a:rPr lang="zh-CN" altLang="en-US" dirty="0" smtClean="0"/>
                <a:t>活动</a:t>
              </a:r>
              <a:endParaRPr lang="en-US" altLang="zh-CN" dirty="0" smtClean="0"/>
            </a:p>
            <a:p>
              <a:r>
                <a:rPr lang="zh-CN" altLang="en-US" dirty="0" smtClean="0"/>
                <a:t>组织</a:t>
              </a:r>
              <a:endParaRPr lang="zh-CN" altLang="en-US" dirty="0"/>
            </a:p>
          </p:txBody>
        </p:sp>
      </p:grpSp>
    </p:spTree>
    <p:extLst>
      <p:ext uri="{BB962C8B-B14F-4D97-AF65-F5344CB8AC3E}">
        <p14:creationId xmlns:p14="http://schemas.microsoft.com/office/powerpoint/2010/main" val="49907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28F74E7-EEB5-4F8F-94C3-650383F56BAF}"/>
                                            </p:graphicEl>
                                          </p:spTgt>
                                        </p:tgtEl>
                                        <p:attrNameLst>
                                          <p:attrName>style.visibility</p:attrName>
                                        </p:attrNameLst>
                                      </p:cBhvr>
                                      <p:to>
                                        <p:strVal val="visible"/>
                                      </p:to>
                                    </p:set>
                                    <p:animEffect transition="in" filter="fade">
                                      <p:cBhvr>
                                        <p:cTn id="7" dur="500"/>
                                        <p:tgtEl>
                                          <p:spTgt spid="6">
                                            <p:graphicEl>
                                              <a:dgm id="{328F74E7-EEB5-4F8F-94C3-650383F56BA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F4C9C30F-6CBE-42A9-8944-F4C4E75B3883}"/>
                                            </p:graphicEl>
                                          </p:spTgt>
                                        </p:tgtEl>
                                        <p:attrNameLst>
                                          <p:attrName>style.visibility</p:attrName>
                                        </p:attrNameLst>
                                      </p:cBhvr>
                                      <p:to>
                                        <p:strVal val="visible"/>
                                      </p:to>
                                    </p:set>
                                    <p:animEffect transition="in" filter="fade">
                                      <p:cBhvr>
                                        <p:cTn id="17" dur="500"/>
                                        <p:tgtEl>
                                          <p:spTgt spid="6">
                                            <p:graphicEl>
                                              <a:dgm id="{F4C9C30F-6CBE-42A9-8944-F4C4E75B38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4B66682-1038-4180-8205-B41445053F46}"/>
                                            </p:graphicEl>
                                          </p:spTgt>
                                        </p:tgtEl>
                                        <p:attrNameLst>
                                          <p:attrName>style.visibility</p:attrName>
                                        </p:attrNameLst>
                                      </p:cBhvr>
                                      <p:to>
                                        <p:strVal val="visible"/>
                                      </p:to>
                                    </p:set>
                                    <p:animEffect transition="in" filter="fade">
                                      <p:cBhvr>
                                        <p:cTn id="22" dur="500"/>
                                        <p:tgtEl>
                                          <p:spTgt spid="6">
                                            <p:graphicEl>
                                              <a:dgm id="{94B66682-1038-4180-8205-B41445053F4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0FC09C40-7630-4FAE-A1F0-42158A39477F}"/>
                                            </p:graphicEl>
                                          </p:spTgt>
                                        </p:tgtEl>
                                        <p:attrNameLst>
                                          <p:attrName>style.visibility</p:attrName>
                                        </p:attrNameLst>
                                      </p:cBhvr>
                                      <p:to>
                                        <p:strVal val="visible"/>
                                      </p:to>
                                    </p:set>
                                    <p:animEffect transition="in" filter="fade">
                                      <p:cBhvr>
                                        <p:cTn id="27" dur="500"/>
                                        <p:tgtEl>
                                          <p:spTgt spid="6">
                                            <p:graphicEl>
                                              <a:dgm id="{0FC09C40-7630-4FAE-A1F0-42158A39477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B807535D-B063-443C-B704-86D495D1ED1F}"/>
                                            </p:graphicEl>
                                          </p:spTgt>
                                        </p:tgtEl>
                                        <p:attrNameLst>
                                          <p:attrName>style.visibility</p:attrName>
                                        </p:attrNameLst>
                                      </p:cBhvr>
                                      <p:to>
                                        <p:strVal val="visible"/>
                                      </p:to>
                                    </p:set>
                                    <p:animEffect transition="in" filter="fade">
                                      <p:cBhvr>
                                        <p:cTn id="32" dur="500"/>
                                        <p:tgtEl>
                                          <p:spTgt spid="6">
                                            <p:graphicEl>
                                              <a:dgm id="{B807535D-B063-443C-B704-86D495D1ED1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B4E4A309-CEAF-4467-A504-E35D14DAE040}"/>
                                            </p:graphicEl>
                                          </p:spTgt>
                                        </p:tgtEl>
                                        <p:attrNameLst>
                                          <p:attrName>style.visibility</p:attrName>
                                        </p:attrNameLst>
                                      </p:cBhvr>
                                      <p:to>
                                        <p:strVal val="visible"/>
                                      </p:to>
                                    </p:set>
                                    <p:animEffect transition="in" filter="fade">
                                      <p:cBhvr>
                                        <p:cTn id="37" dur="500"/>
                                        <p:tgtEl>
                                          <p:spTgt spid="6">
                                            <p:graphicEl>
                                              <a:dgm id="{B4E4A309-CEAF-4467-A504-E35D14DAE04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32"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ircle(out)">
                                      <p:cBhvr>
                                        <p:cTn id="42" dur="2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6" grpId="0" uiExpand="1">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渠道通路</a:t>
            </a:r>
          </a:p>
        </p:txBody>
      </p:sp>
      <p:sp>
        <p:nvSpPr>
          <p:cNvPr id="3" name="内容占位符 2"/>
          <p:cNvSpPr>
            <a:spLocks noGrp="1"/>
          </p:cNvSpPr>
          <p:nvPr>
            <p:ph idx="1"/>
          </p:nvPr>
        </p:nvSpPr>
        <p:spPr/>
        <p:txBody>
          <a:bodyPr/>
          <a:lstStyle/>
          <a:p>
            <a:r>
              <a:rPr lang="zh-CN" altLang="en-US" sz="2400" dirty="0" smtClean="0"/>
              <a:t>俱乐部业务活动：</a:t>
            </a:r>
            <a:endParaRPr lang="en-US" altLang="zh-CN" sz="2400" dirty="0" smtClean="0"/>
          </a:p>
          <a:p>
            <a:pPr lvl="1"/>
            <a:r>
              <a:rPr lang="zh-CN" altLang="en-US" sz="2000" dirty="0" smtClean="0"/>
              <a:t>宣传与</a:t>
            </a:r>
            <a:r>
              <a:rPr lang="zh-CN" altLang="en-US" sz="2000" dirty="0"/>
              <a:t>活动</a:t>
            </a:r>
            <a:r>
              <a:rPr lang="zh-CN" altLang="en-US" sz="2000" dirty="0" smtClean="0"/>
              <a:t>、会员发展与培训、普通销售、仓储物流、联系园林服务商</a:t>
            </a:r>
            <a:endParaRPr lang="en-US" altLang="zh-CN" sz="2000" dirty="0" smtClean="0"/>
          </a:p>
          <a:p>
            <a:r>
              <a:rPr lang="zh-CN" altLang="en-US" sz="2400" dirty="0" smtClean="0"/>
              <a:t>会员代表业务活动和能力：</a:t>
            </a:r>
            <a:endParaRPr lang="en-US" altLang="zh-CN" sz="2400" dirty="0" smtClean="0"/>
          </a:p>
          <a:p>
            <a:pPr lvl="1"/>
            <a:r>
              <a:rPr lang="zh-CN" altLang="en-US" sz="2000" dirty="0" smtClean="0"/>
              <a:t>销售能力、组织能力、对产品的了解、对园林的了解、园林设计能力</a:t>
            </a:r>
            <a:endParaRPr lang="en-US" altLang="zh-CN" sz="2000" dirty="0" smtClean="0"/>
          </a:p>
          <a:p>
            <a:r>
              <a:rPr lang="zh-CN" altLang="en-US" sz="2400" dirty="0" smtClean="0"/>
              <a:t>网站（</a:t>
            </a:r>
            <a:r>
              <a:rPr lang="en-US" altLang="zh-CN" sz="2400" dirty="0"/>
              <a:t>H</a:t>
            </a:r>
            <a:r>
              <a:rPr lang="en-US" altLang="zh-CN" sz="2400" dirty="0" smtClean="0"/>
              <a:t>tml5</a:t>
            </a:r>
            <a:r>
              <a:rPr lang="zh-CN" altLang="en-US" sz="2400" dirty="0" smtClean="0"/>
              <a:t>）：巩固关系、降低会员技术能力的门槛</a:t>
            </a:r>
            <a:endParaRPr lang="en-US" altLang="zh-CN" sz="2400" dirty="0" smtClean="0"/>
          </a:p>
          <a:p>
            <a:pPr lvl="1"/>
            <a:r>
              <a:rPr lang="zh-CN" altLang="en-US" sz="2000" dirty="0" smtClean="0"/>
              <a:t>信息传达、</a:t>
            </a:r>
            <a:endParaRPr lang="en-US" altLang="zh-CN" sz="2000" dirty="0" smtClean="0"/>
          </a:p>
          <a:p>
            <a:pPr lvl="1"/>
            <a:r>
              <a:rPr lang="zh-CN" altLang="en-US" sz="2000" dirty="0" smtClean="0"/>
              <a:t>辅助园林产品销售、</a:t>
            </a:r>
            <a:endParaRPr lang="en-US" altLang="zh-CN" sz="2000" dirty="0" smtClean="0"/>
          </a:p>
          <a:p>
            <a:pPr lvl="1"/>
            <a:r>
              <a:rPr lang="zh-CN" altLang="en-US" sz="2000" dirty="0" smtClean="0"/>
              <a:t>辅助完成园林设计</a:t>
            </a:r>
            <a:endParaRPr lang="en-US" altLang="zh-CN" sz="2000" dirty="0" smtClean="0"/>
          </a:p>
        </p:txBody>
      </p:sp>
    </p:spTree>
    <p:extLst>
      <p:ext uri="{BB962C8B-B14F-4D97-AF65-F5344CB8AC3E}">
        <p14:creationId xmlns:p14="http://schemas.microsoft.com/office/powerpoint/2010/main" val="15802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bldLvl="5"/>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渠道通路（借鉴保险公司模式）</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003105149"/>
              </p:ext>
            </p:extLst>
          </p:nvPr>
        </p:nvGraphicFramePr>
        <p:xfrm>
          <a:off x="250825" y="1052513"/>
          <a:ext cx="8569325" cy="540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59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5441587-2F28-4C6F-BDBA-6EAA7A616A2E}"/>
                                            </p:graphicEl>
                                          </p:spTgt>
                                        </p:tgtEl>
                                        <p:attrNameLst>
                                          <p:attrName>style.visibility</p:attrName>
                                        </p:attrNameLst>
                                      </p:cBhvr>
                                      <p:to>
                                        <p:strVal val="visible"/>
                                      </p:to>
                                    </p:set>
                                    <p:animEffect transition="in" filter="fade">
                                      <p:cBhvr>
                                        <p:cTn id="12" dur="500"/>
                                        <p:tgtEl>
                                          <p:spTgt spid="6">
                                            <p:graphicEl>
                                              <a:dgm id="{D5441587-2F28-4C6F-BDBA-6EAA7A616A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12D193F-F813-4DF3-87C4-741DFC023334}"/>
                                            </p:graphicEl>
                                          </p:spTgt>
                                        </p:tgtEl>
                                        <p:attrNameLst>
                                          <p:attrName>style.visibility</p:attrName>
                                        </p:attrNameLst>
                                      </p:cBhvr>
                                      <p:to>
                                        <p:strVal val="visible"/>
                                      </p:to>
                                    </p:set>
                                    <p:animEffect transition="in" filter="fade">
                                      <p:cBhvr>
                                        <p:cTn id="17" dur="500"/>
                                        <p:tgtEl>
                                          <p:spTgt spid="6">
                                            <p:graphicEl>
                                              <a:dgm id="{E12D193F-F813-4DF3-87C4-741DFC02333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6FAA6C24-BE64-4B1E-90F3-2D5DC95C8E99}"/>
                                            </p:graphicEl>
                                          </p:spTgt>
                                        </p:tgtEl>
                                        <p:attrNameLst>
                                          <p:attrName>style.visibility</p:attrName>
                                        </p:attrNameLst>
                                      </p:cBhvr>
                                      <p:to>
                                        <p:strVal val="visible"/>
                                      </p:to>
                                    </p:set>
                                    <p:animEffect transition="in" filter="fade">
                                      <p:cBhvr>
                                        <p:cTn id="22" dur="500"/>
                                        <p:tgtEl>
                                          <p:spTgt spid="6">
                                            <p:graphicEl>
                                              <a:dgm id="{6FAA6C24-BE64-4B1E-90F3-2D5DC95C8E9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4495077-81FE-4A5F-A443-D30B89521486}"/>
                                            </p:graphicEl>
                                          </p:spTgt>
                                        </p:tgtEl>
                                        <p:attrNameLst>
                                          <p:attrName>style.visibility</p:attrName>
                                        </p:attrNameLst>
                                      </p:cBhvr>
                                      <p:to>
                                        <p:strVal val="visible"/>
                                      </p:to>
                                    </p:set>
                                    <p:animEffect transition="in" filter="fade">
                                      <p:cBhvr>
                                        <p:cTn id="27" dur="500"/>
                                        <p:tgtEl>
                                          <p:spTgt spid="6">
                                            <p:graphicEl>
                                              <a:dgm id="{24495077-81FE-4A5F-A443-D30B8952148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42FA5917-6D26-49AC-95E0-2A8535DD9446}"/>
                                            </p:graphicEl>
                                          </p:spTgt>
                                        </p:tgtEl>
                                        <p:attrNameLst>
                                          <p:attrName>style.visibility</p:attrName>
                                        </p:attrNameLst>
                                      </p:cBhvr>
                                      <p:to>
                                        <p:strVal val="visible"/>
                                      </p:to>
                                    </p:set>
                                    <p:animEffect transition="in" filter="fade">
                                      <p:cBhvr>
                                        <p:cTn id="32" dur="500"/>
                                        <p:tgtEl>
                                          <p:spTgt spid="6">
                                            <p:graphicEl>
                                              <a:dgm id="{42FA5917-6D26-49AC-95E0-2A8535DD944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703845C6-90AF-4C8B-B537-E33FAC15E7CC}"/>
                                            </p:graphicEl>
                                          </p:spTgt>
                                        </p:tgtEl>
                                        <p:attrNameLst>
                                          <p:attrName>style.visibility</p:attrName>
                                        </p:attrNameLst>
                                      </p:cBhvr>
                                      <p:to>
                                        <p:strVal val="visible"/>
                                      </p:to>
                                    </p:set>
                                    <p:animEffect transition="in" filter="fade">
                                      <p:cBhvr>
                                        <p:cTn id="37" dur="500"/>
                                        <p:tgtEl>
                                          <p:spTgt spid="6">
                                            <p:graphicEl>
                                              <a:dgm id="{703845C6-90AF-4C8B-B537-E33FAC15E7C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88B1A269-AE42-4CEA-9912-8E490DD89989}"/>
                                            </p:graphicEl>
                                          </p:spTgt>
                                        </p:tgtEl>
                                        <p:attrNameLst>
                                          <p:attrName>style.visibility</p:attrName>
                                        </p:attrNameLst>
                                      </p:cBhvr>
                                      <p:to>
                                        <p:strVal val="visible"/>
                                      </p:to>
                                    </p:set>
                                    <p:animEffect transition="in" filter="fade">
                                      <p:cBhvr>
                                        <p:cTn id="42" dur="500"/>
                                        <p:tgtEl>
                                          <p:spTgt spid="6">
                                            <p:graphicEl>
                                              <a:dgm id="{88B1A269-AE42-4CEA-9912-8E490DD89989}"/>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9DFC65FB-6444-488E-920D-EE1EF5EE3F51}"/>
                                            </p:graphicEl>
                                          </p:spTgt>
                                        </p:tgtEl>
                                        <p:attrNameLst>
                                          <p:attrName>style.visibility</p:attrName>
                                        </p:attrNameLst>
                                      </p:cBhvr>
                                      <p:to>
                                        <p:strVal val="visible"/>
                                      </p:to>
                                    </p:set>
                                    <p:animEffect transition="in" filter="fade">
                                      <p:cBhvr>
                                        <p:cTn id="47" dur="500"/>
                                        <p:tgtEl>
                                          <p:spTgt spid="6">
                                            <p:graphicEl>
                                              <a:dgm id="{9DFC65FB-6444-488E-920D-EE1EF5EE3F5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graphicEl>
                                              <a:dgm id="{8CECEB59-53C0-448B-957F-BF990A313317}"/>
                                            </p:graphicEl>
                                          </p:spTgt>
                                        </p:tgtEl>
                                        <p:attrNameLst>
                                          <p:attrName>style.visibility</p:attrName>
                                        </p:attrNameLst>
                                      </p:cBhvr>
                                      <p:to>
                                        <p:strVal val="visible"/>
                                      </p:to>
                                    </p:set>
                                    <p:animEffect transition="in" filter="fade">
                                      <p:cBhvr>
                                        <p:cTn id="52" dur="500"/>
                                        <p:tgtEl>
                                          <p:spTgt spid="6">
                                            <p:graphicEl>
                                              <a:dgm id="{8CECEB59-53C0-448B-957F-BF990A313317}"/>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0FDB044A-7ED2-4823-B429-6F8CF2D3C21D}"/>
                                            </p:graphicEl>
                                          </p:spTgt>
                                        </p:tgtEl>
                                        <p:attrNameLst>
                                          <p:attrName>style.visibility</p:attrName>
                                        </p:attrNameLst>
                                      </p:cBhvr>
                                      <p:to>
                                        <p:strVal val="visible"/>
                                      </p:to>
                                    </p:set>
                                    <p:animEffect transition="in" filter="fade">
                                      <p:cBhvr>
                                        <p:cTn id="55" dur="500"/>
                                        <p:tgtEl>
                                          <p:spTgt spid="6">
                                            <p:graphicEl>
                                              <a:dgm id="{0FDB044A-7ED2-4823-B429-6F8CF2D3C21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graphicEl>
                                              <a:dgm id="{BEEA7A93-89D8-45F9-8FBF-8F9F216AF1D6}"/>
                                            </p:graphicEl>
                                          </p:spTgt>
                                        </p:tgtEl>
                                        <p:attrNameLst>
                                          <p:attrName>style.visibility</p:attrName>
                                        </p:attrNameLst>
                                      </p:cBhvr>
                                      <p:to>
                                        <p:strVal val="visible"/>
                                      </p:to>
                                    </p:set>
                                    <p:animEffect transition="in" filter="fade">
                                      <p:cBhvr>
                                        <p:cTn id="60" dur="500"/>
                                        <p:tgtEl>
                                          <p:spTgt spid="6">
                                            <p:graphicEl>
                                              <a:dgm id="{BEEA7A93-89D8-45F9-8FBF-8F9F216AF1D6}"/>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graphicEl>
                                              <a:dgm id="{6DEAE0EE-C466-4152-899E-84DE013E3180}"/>
                                            </p:graphicEl>
                                          </p:spTgt>
                                        </p:tgtEl>
                                        <p:attrNameLst>
                                          <p:attrName>style.visibility</p:attrName>
                                        </p:attrNameLst>
                                      </p:cBhvr>
                                      <p:to>
                                        <p:strVal val="visible"/>
                                      </p:to>
                                    </p:set>
                                    <p:animEffect transition="in" filter="fade">
                                      <p:cBhvr>
                                        <p:cTn id="63" dur="500"/>
                                        <p:tgtEl>
                                          <p:spTgt spid="6">
                                            <p:graphicEl>
                                              <a:dgm id="{6DEAE0EE-C466-4152-899E-84DE013E3180}"/>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graphicEl>
                                              <a:dgm id="{2C4223DC-5E73-40D5-8AD4-BA40122A4090}"/>
                                            </p:graphicEl>
                                          </p:spTgt>
                                        </p:tgtEl>
                                        <p:attrNameLst>
                                          <p:attrName>style.visibility</p:attrName>
                                        </p:attrNameLst>
                                      </p:cBhvr>
                                      <p:to>
                                        <p:strVal val="visible"/>
                                      </p:to>
                                    </p:set>
                                    <p:animEffect transition="in" filter="fade">
                                      <p:cBhvr>
                                        <p:cTn id="68" dur="500"/>
                                        <p:tgtEl>
                                          <p:spTgt spid="6">
                                            <p:graphicEl>
                                              <a:dgm id="{2C4223DC-5E73-40D5-8AD4-BA40122A4090}"/>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graphicEl>
                                              <a:dgm id="{598D96AF-2ED6-4B74-99DB-2AB11BA6DE93}"/>
                                            </p:graphicEl>
                                          </p:spTgt>
                                        </p:tgtEl>
                                        <p:attrNameLst>
                                          <p:attrName>style.visibility</p:attrName>
                                        </p:attrNameLst>
                                      </p:cBhvr>
                                      <p:to>
                                        <p:strVal val="visible"/>
                                      </p:to>
                                    </p:set>
                                    <p:animEffect transition="in" filter="fade">
                                      <p:cBhvr>
                                        <p:cTn id="71" dur="500"/>
                                        <p:tgtEl>
                                          <p:spTgt spid="6">
                                            <p:graphicEl>
                                              <a:dgm id="{598D96AF-2ED6-4B74-99DB-2AB11BA6DE93}"/>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
                                            <p:graphicEl>
                                              <a:dgm id="{5E6A5237-6D40-48A7-B5B3-16F72D9CBC35}"/>
                                            </p:graphicEl>
                                          </p:spTgt>
                                        </p:tgtEl>
                                        <p:attrNameLst>
                                          <p:attrName>style.visibility</p:attrName>
                                        </p:attrNameLst>
                                      </p:cBhvr>
                                      <p:to>
                                        <p:strVal val="visible"/>
                                      </p:to>
                                    </p:set>
                                    <p:animEffect transition="in" filter="fade">
                                      <p:cBhvr>
                                        <p:cTn id="76" dur="500"/>
                                        <p:tgtEl>
                                          <p:spTgt spid="6">
                                            <p:graphicEl>
                                              <a:dgm id="{5E6A5237-6D40-48A7-B5B3-16F72D9CBC35}"/>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graphicEl>
                                              <a:dgm id="{D75DA80B-B0E3-4108-8532-43830DE559F8}"/>
                                            </p:graphicEl>
                                          </p:spTgt>
                                        </p:tgtEl>
                                        <p:attrNameLst>
                                          <p:attrName>style.visibility</p:attrName>
                                        </p:attrNameLst>
                                      </p:cBhvr>
                                      <p:to>
                                        <p:strVal val="visible"/>
                                      </p:to>
                                    </p:set>
                                    <p:animEffect transition="in" filter="fade">
                                      <p:cBhvr>
                                        <p:cTn id="79" dur="500"/>
                                        <p:tgtEl>
                                          <p:spTgt spid="6">
                                            <p:graphicEl>
                                              <a:dgm id="{D75DA80B-B0E3-4108-8532-43830DE559F8}"/>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graphicEl>
                                              <a:dgm id="{4BCCB9AD-C67F-4FD7-A184-49209DE2FDF2}"/>
                                            </p:graphicEl>
                                          </p:spTgt>
                                        </p:tgtEl>
                                        <p:attrNameLst>
                                          <p:attrName>style.visibility</p:attrName>
                                        </p:attrNameLst>
                                      </p:cBhvr>
                                      <p:to>
                                        <p:strVal val="visible"/>
                                      </p:to>
                                    </p:set>
                                    <p:animEffect transition="in" filter="fade">
                                      <p:cBhvr>
                                        <p:cTn id="84" dur="500"/>
                                        <p:tgtEl>
                                          <p:spTgt spid="6">
                                            <p:graphicEl>
                                              <a:dgm id="{4BCCB9AD-C67F-4FD7-A184-49209DE2FDF2}"/>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
                                            <p:graphicEl>
                                              <a:dgm id="{6B4AEF9C-60B7-4584-BBAC-5F4D26E964E6}"/>
                                            </p:graphicEl>
                                          </p:spTgt>
                                        </p:tgtEl>
                                        <p:attrNameLst>
                                          <p:attrName>style.visibility</p:attrName>
                                        </p:attrNameLst>
                                      </p:cBhvr>
                                      <p:to>
                                        <p:strVal val="visible"/>
                                      </p:to>
                                    </p:set>
                                    <p:animEffect transition="in" filter="fade">
                                      <p:cBhvr>
                                        <p:cTn id="87" dur="500"/>
                                        <p:tgtEl>
                                          <p:spTgt spid="6">
                                            <p:graphicEl>
                                              <a:dgm id="{6B4AEF9C-60B7-4584-BBAC-5F4D26E964E6}"/>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
                                            <p:graphicEl>
                                              <a:dgm id="{5091C998-9AA1-4B4F-90FE-C70018BAC1E5}"/>
                                            </p:graphicEl>
                                          </p:spTgt>
                                        </p:tgtEl>
                                        <p:attrNameLst>
                                          <p:attrName>style.visibility</p:attrName>
                                        </p:attrNameLst>
                                      </p:cBhvr>
                                      <p:to>
                                        <p:strVal val="visible"/>
                                      </p:to>
                                    </p:set>
                                    <p:animEffect transition="in" filter="fade">
                                      <p:cBhvr>
                                        <p:cTn id="92" dur="500"/>
                                        <p:tgtEl>
                                          <p:spTgt spid="6">
                                            <p:graphicEl>
                                              <a:dgm id="{5091C998-9AA1-4B4F-90FE-C70018BAC1E5}"/>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
                                            <p:graphicEl>
                                              <a:dgm id="{7A607149-8DE3-46D4-8979-D1BDC90A5CE6}"/>
                                            </p:graphicEl>
                                          </p:spTgt>
                                        </p:tgtEl>
                                        <p:attrNameLst>
                                          <p:attrName>style.visibility</p:attrName>
                                        </p:attrNameLst>
                                      </p:cBhvr>
                                      <p:to>
                                        <p:strVal val="visible"/>
                                      </p:to>
                                    </p:set>
                                    <p:animEffect transition="in" filter="fade">
                                      <p:cBhvr>
                                        <p:cTn id="95" dur="500"/>
                                        <p:tgtEl>
                                          <p:spTgt spid="6">
                                            <p:graphicEl>
                                              <a:dgm id="{7A607149-8DE3-46D4-8979-D1BDC90A5CE6}"/>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
                                            <p:graphicEl>
                                              <a:dgm id="{14E93C59-CCB4-40CD-A220-5B192F7A4E23}"/>
                                            </p:graphicEl>
                                          </p:spTgt>
                                        </p:tgtEl>
                                        <p:attrNameLst>
                                          <p:attrName>style.visibility</p:attrName>
                                        </p:attrNameLst>
                                      </p:cBhvr>
                                      <p:to>
                                        <p:strVal val="visible"/>
                                      </p:to>
                                    </p:set>
                                    <p:animEffect transition="in" filter="fade">
                                      <p:cBhvr>
                                        <p:cTn id="100" dur="500"/>
                                        <p:tgtEl>
                                          <p:spTgt spid="6">
                                            <p:graphicEl>
                                              <a:dgm id="{14E93C59-CCB4-40CD-A220-5B192F7A4E23}"/>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
                                            <p:graphicEl>
                                              <a:dgm id="{4E992923-4523-47BD-97AA-460E21CA9737}"/>
                                            </p:graphicEl>
                                          </p:spTgt>
                                        </p:tgtEl>
                                        <p:attrNameLst>
                                          <p:attrName>style.visibility</p:attrName>
                                        </p:attrNameLst>
                                      </p:cBhvr>
                                      <p:to>
                                        <p:strVal val="visible"/>
                                      </p:to>
                                    </p:set>
                                    <p:animEffect transition="in" filter="fade">
                                      <p:cBhvr>
                                        <p:cTn id="103" dur="500"/>
                                        <p:tgtEl>
                                          <p:spTgt spid="6">
                                            <p:graphicEl>
                                              <a:dgm id="{4E992923-4523-47BD-97AA-460E21CA9737}"/>
                                            </p:graphic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graphicEl>
                                              <a:dgm id="{3562FF6F-7197-4B0F-8232-85CA15957E51}"/>
                                            </p:graphicEl>
                                          </p:spTgt>
                                        </p:tgtEl>
                                        <p:attrNameLst>
                                          <p:attrName>style.visibility</p:attrName>
                                        </p:attrNameLst>
                                      </p:cBhvr>
                                      <p:to>
                                        <p:strVal val="visible"/>
                                      </p:to>
                                    </p:set>
                                    <p:animEffect transition="in" filter="fade">
                                      <p:cBhvr>
                                        <p:cTn id="108" dur="500"/>
                                        <p:tgtEl>
                                          <p:spTgt spid="6">
                                            <p:graphicEl>
                                              <a:dgm id="{3562FF6F-7197-4B0F-8232-85CA15957E51}"/>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
                                            <p:graphicEl>
                                              <a:dgm id="{1880AEC6-038D-4766-B5C9-CC7E1E51308A}"/>
                                            </p:graphicEl>
                                          </p:spTgt>
                                        </p:tgtEl>
                                        <p:attrNameLst>
                                          <p:attrName>style.visibility</p:attrName>
                                        </p:attrNameLst>
                                      </p:cBhvr>
                                      <p:to>
                                        <p:strVal val="visible"/>
                                      </p:to>
                                    </p:set>
                                    <p:animEffect transition="in" filter="fade">
                                      <p:cBhvr>
                                        <p:cTn id="111" dur="500"/>
                                        <p:tgtEl>
                                          <p:spTgt spid="6">
                                            <p:graphicEl>
                                              <a:dgm id="{1880AEC6-038D-4766-B5C9-CC7E1E51308A}"/>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
                                            <p:graphicEl>
                                              <a:dgm id="{AA7F7160-B8AF-43FB-A4EF-1B563D6E22C0}"/>
                                            </p:graphicEl>
                                          </p:spTgt>
                                        </p:tgtEl>
                                        <p:attrNameLst>
                                          <p:attrName>style.visibility</p:attrName>
                                        </p:attrNameLst>
                                      </p:cBhvr>
                                      <p:to>
                                        <p:strVal val="visible"/>
                                      </p:to>
                                    </p:set>
                                    <p:animEffect transition="in" filter="fade">
                                      <p:cBhvr>
                                        <p:cTn id="116" dur="500"/>
                                        <p:tgtEl>
                                          <p:spTgt spid="6">
                                            <p:graphicEl>
                                              <a:dgm id="{AA7F7160-B8AF-43FB-A4EF-1B563D6E22C0}"/>
                                            </p:graphic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
                                            <p:graphicEl>
                                              <a:dgm id="{41E4CEA9-086E-4534-B106-09635D7CC098}"/>
                                            </p:graphicEl>
                                          </p:spTgt>
                                        </p:tgtEl>
                                        <p:attrNameLst>
                                          <p:attrName>style.visibility</p:attrName>
                                        </p:attrNameLst>
                                      </p:cBhvr>
                                      <p:to>
                                        <p:strVal val="visible"/>
                                      </p:to>
                                    </p:set>
                                    <p:animEffect transition="in" filter="fade">
                                      <p:cBhvr>
                                        <p:cTn id="119" dur="500"/>
                                        <p:tgtEl>
                                          <p:spTgt spid="6">
                                            <p:graphicEl>
                                              <a:dgm id="{41E4CEA9-086E-4534-B106-09635D7CC098}"/>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6">
                                            <p:graphicEl>
                                              <a:dgm id="{153C55D0-A30C-4F3E-A04B-E91EF762DB26}"/>
                                            </p:graphicEl>
                                          </p:spTgt>
                                        </p:tgtEl>
                                        <p:attrNameLst>
                                          <p:attrName>style.visibility</p:attrName>
                                        </p:attrNameLst>
                                      </p:cBhvr>
                                      <p:to>
                                        <p:strVal val="visible"/>
                                      </p:to>
                                    </p:set>
                                    <p:animEffect transition="in" filter="fade">
                                      <p:cBhvr>
                                        <p:cTn id="124" dur="500"/>
                                        <p:tgtEl>
                                          <p:spTgt spid="6">
                                            <p:graphicEl>
                                              <a:dgm id="{153C55D0-A30C-4F3E-A04B-E91EF762DB26}"/>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
                                            <p:graphicEl>
                                              <a:dgm id="{D2A9BCE0-37F3-4484-A15A-315EA2815334}"/>
                                            </p:graphicEl>
                                          </p:spTgt>
                                        </p:tgtEl>
                                        <p:attrNameLst>
                                          <p:attrName>style.visibility</p:attrName>
                                        </p:attrNameLst>
                                      </p:cBhvr>
                                      <p:to>
                                        <p:strVal val="visible"/>
                                      </p:to>
                                    </p:set>
                                    <p:animEffect transition="in" filter="fade">
                                      <p:cBhvr>
                                        <p:cTn id="127" dur="500"/>
                                        <p:tgtEl>
                                          <p:spTgt spid="6">
                                            <p:graphicEl>
                                              <a:dgm id="{D2A9BCE0-37F3-4484-A15A-315EA2815334}"/>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
                                            <p:graphicEl>
                                              <a:dgm id="{284B8584-B27D-4215-BE38-A5289645063D}"/>
                                            </p:graphicEl>
                                          </p:spTgt>
                                        </p:tgtEl>
                                        <p:attrNameLst>
                                          <p:attrName>style.visibility</p:attrName>
                                        </p:attrNameLst>
                                      </p:cBhvr>
                                      <p:to>
                                        <p:strVal val="visible"/>
                                      </p:to>
                                    </p:set>
                                    <p:animEffect transition="in" filter="fade">
                                      <p:cBhvr>
                                        <p:cTn id="132" dur="500"/>
                                        <p:tgtEl>
                                          <p:spTgt spid="6">
                                            <p:graphicEl>
                                              <a:dgm id="{284B8584-B27D-4215-BE38-A5289645063D}"/>
                                            </p:graphic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
                                            <p:graphicEl>
                                              <a:dgm id="{9A85E166-B05E-4E6A-AC26-0D1392CB56C1}"/>
                                            </p:graphicEl>
                                          </p:spTgt>
                                        </p:tgtEl>
                                        <p:attrNameLst>
                                          <p:attrName>style.visibility</p:attrName>
                                        </p:attrNameLst>
                                      </p:cBhvr>
                                      <p:to>
                                        <p:strVal val="visible"/>
                                      </p:to>
                                    </p:set>
                                    <p:animEffect transition="in" filter="fade">
                                      <p:cBhvr>
                                        <p:cTn id="135" dur="500"/>
                                        <p:tgtEl>
                                          <p:spTgt spid="6">
                                            <p:graphicEl>
                                              <a:dgm id="{9A85E166-B05E-4E6A-AC26-0D1392CB56C1}"/>
                                            </p:graphic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6">
                                            <p:graphicEl>
                                              <a:dgm id="{D03B9318-4638-40CC-BC03-B24833DF78AA}"/>
                                            </p:graphicEl>
                                          </p:spTgt>
                                        </p:tgtEl>
                                        <p:attrNameLst>
                                          <p:attrName>style.visibility</p:attrName>
                                        </p:attrNameLst>
                                      </p:cBhvr>
                                      <p:to>
                                        <p:strVal val="visible"/>
                                      </p:to>
                                    </p:set>
                                    <p:animEffect transition="in" filter="fade">
                                      <p:cBhvr>
                                        <p:cTn id="140" dur="500"/>
                                        <p:tgtEl>
                                          <p:spTgt spid="6">
                                            <p:graphicEl>
                                              <a:dgm id="{D03B9318-4638-40CC-BC03-B24833DF78AA}"/>
                                            </p:graphic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
                                            <p:graphicEl>
                                              <a:dgm id="{A210737A-EF73-4BED-BA21-A3FF4D9166C6}"/>
                                            </p:graphicEl>
                                          </p:spTgt>
                                        </p:tgtEl>
                                        <p:attrNameLst>
                                          <p:attrName>style.visibility</p:attrName>
                                        </p:attrNameLst>
                                      </p:cBhvr>
                                      <p:to>
                                        <p:strVal val="visible"/>
                                      </p:to>
                                    </p:set>
                                    <p:animEffect transition="in" filter="fade">
                                      <p:cBhvr>
                                        <p:cTn id="143" dur="500"/>
                                        <p:tgtEl>
                                          <p:spTgt spid="6">
                                            <p:graphicEl>
                                              <a:dgm id="{A210737A-EF73-4BED-BA21-A3FF4D9166C6}"/>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6">
                                            <p:graphicEl>
                                              <a:dgm id="{C7F35012-36F3-421C-865C-1549290DD142}"/>
                                            </p:graphicEl>
                                          </p:spTgt>
                                        </p:tgtEl>
                                        <p:attrNameLst>
                                          <p:attrName>style.visibility</p:attrName>
                                        </p:attrNameLst>
                                      </p:cBhvr>
                                      <p:to>
                                        <p:strVal val="visible"/>
                                      </p:to>
                                    </p:set>
                                    <p:animEffect transition="in" filter="fade">
                                      <p:cBhvr>
                                        <p:cTn id="148" dur="500"/>
                                        <p:tgtEl>
                                          <p:spTgt spid="6">
                                            <p:graphicEl>
                                              <a:dgm id="{C7F35012-36F3-421C-865C-1549290DD142}"/>
                                            </p:graphic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graphicEl>
                                              <a:dgm id="{3F0D64ED-9565-4565-8169-C911EDCF7384}"/>
                                            </p:graphicEl>
                                          </p:spTgt>
                                        </p:tgtEl>
                                        <p:attrNameLst>
                                          <p:attrName>style.visibility</p:attrName>
                                        </p:attrNameLst>
                                      </p:cBhvr>
                                      <p:to>
                                        <p:strVal val="visible"/>
                                      </p:to>
                                    </p:set>
                                    <p:animEffect transition="in" filter="fade">
                                      <p:cBhvr>
                                        <p:cTn id="151" dur="500"/>
                                        <p:tgtEl>
                                          <p:spTgt spid="6">
                                            <p:graphicEl>
                                              <a:dgm id="{3F0D64ED-9565-4565-8169-C911EDCF7384}"/>
                                            </p:graphic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6">
                                            <p:graphicEl>
                                              <a:dgm id="{F36695CB-839A-4891-85F6-E2F69C13B5FC}"/>
                                            </p:graphicEl>
                                          </p:spTgt>
                                        </p:tgtEl>
                                        <p:attrNameLst>
                                          <p:attrName>style.visibility</p:attrName>
                                        </p:attrNameLst>
                                      </p:cBhvr>
                                      <p:to>
                                        <p:strVal val="visible"/>
                                      </p:to>
                                    </p:set>
                                    <p:animEffect transition="in" filter="fade">
                                      <p:cBhvr>
                                        <p:cTn id="156" dur="500"/>
                                        <p:tgtEl>
                                          <p:spTgt spid="6">
                                            <p:graphicEl>
                                              <a:dgm id="{F36695CB-839A-4891-85F6-E2F69C13B5FC}"/>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
                                            <p:graphicEl>
                                              <a:dgm id="{31E8C884-6B88-4CF5-B27E-3CEB27D154F2}"/>
                                            </p:graphicEl>
                                          </p:spTgt>
                                        </p:tgtEl>
                                        <p:attrNameLst>
                                          <p:attrName>style.visibility</p:attrName>
                                        </p:attrNameLst>
                                      </p:cBhvr>
                                      <p:to>
                                        <p:strVal val="visible"/>
                                      </p:to>
                                    </p:set>
                                    <p:animEffect transition="in" filter="fade">
                                      <p:cBhvr>
                                        <p:cTn id="159" dur="500"/>
                                        <p:tgtEl>
                                          <p:spTgt spid="6">
                                            <p:graphicEl>
                                              <a:dgm id="{31E8C884-6B88-4CF5-B27E-3CEB27D154F2}"/>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graphicEl>
                                              <a:dgm id="{14EA2DFA-D364-48F4-9280-555CE67564CF}"/>
                                            </p:graphicEl>
                                          </p:spTgt>
                                        </p:tgtEl>
                                        <p:attrNameLst>
                                          <p:attrName>style.visibility</p:attrName>
                                        </p:attrNameLst>
                                      </p:cBhvr>
                                      <p:to>
                                        <p:strVal val="visible"/>
                                      </p:to>
                                    </p:set>
                                    <p:animEffect transition="in" filter="fade">
                                      <p:cBhvr>
                                        <p:cTn id="164" dur="500"/>
                                        <p:tgtEl>
                                          <p:spTgt spid="6">
                                            <p:graphicEl>
                                              <a:dgm id="{14EA2DFA-D364-48F4-9280-555CE67564CF}"/>
                                            </p:graphic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
                                            <p:graphicEl>
                                              <a:dgm id="{BDF374C9-6FC3-46A6-918E-D623E3D89D96}"/>
                                            </p:graphicEl>
                                          </p:spTgt>
                                        </p:tgtEl>
                                        <p:attrNameLst>
                                          <p:attrName>style.visibility</p:attrName>
                                        </p:attrNameLst>
                                      </p:cBhvr>
                                      <p:to>
                                        <p:strVal val="visible"/>
                                      </p:to>
                                    </p:set>
                                    <p:animEffect transition="in" filter="fade">
                                      <p:cBhvr>
                                        <p:cTn id="167" dur="500"/>
                                        <p:tgtEl>
                                          <p:spTgt spid="6">
                                            <p:graphicEl>
                                              <a:dgm id="{BDF374C9-6FC3-46A6-918E-D623E3D89D96}"/>
                                            </p:graphic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
                                            <p:graphicEl>
                                              <a:dgm id="{B88338AE-863F-4F7B-AB50-7EBE0DE5EE6B}"/>
                                            </p:graphicEl>
                                          </p:spTgt>
                                        </p:tgtEl>
                                        <p:attrNameLst>
                                          <p:attrName>style.visibility</p:attrName>
                                        </p:attrNameLst>
                                      </p:cBhvr>
                                      <p:to>
                                        <p:strVal val="visible"/>
                                      </p:to>
                                    </p:set>
                                    <p:animEffect transition="in" filter="fade">
                                      <p:cBhvr>
                                        <p:cTn id="172" dur="500"/>
                                        <p:tgtEl>
                                          <p:spTgt spid="6">
                                            <p:graphicEl>
                                              <a:dgm id="{B88338AE-863F-4F7B-AB50-7EBE0DE5EE6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
                                            <p:graphicEl>
                                              <a:dgm id="{00C34561-F2D6-4139-8B7E-752CA5AB373C}"/>
                                            </p:graphicEl>
                                          </p:spTgt>
                                        </p:tgtEl>
                                        <p:attrNameLst>
                                          <p:attrName>style.visibility</p:attrName>
                                        </p:attrNameLst>
                                      </p:cBhvr>
                                      <p:to>
                                        <p:strVal val="visible"/>
                                      </p:to>
                                    </p:set>
                                    <p:animEffect transition="in" filter="fade">
                                      <p:cBhvr>
                                        <p:cTn id="175" dur="500"/>
                                        <p:tgtEl>
                                          <p:spTgt spid="6">
                                            <p:graphicEl>
                                              <a:dgm id="{00C34561-F2D6-4139-8B7E-752CA5AB373C}"/>
                                            </p:graphic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6">
                                            <p:graphicEl>
                                              <a:dgm id="{EF141AC2-3F71-4884-8871-D67399724C9B}"/>
                                            </p:graphicEl>
                                          </p:spTgt>
                                        </p:tgtEl>
                                        <p:attrNameLst>
                                          <p:attrName>style.visibility</p:attrName>
                                        </p:attrNameLst>
                                      </p:cBhvr>
                                      <p:to>
                                        <p:strVal val="visible"/>
                                      </p:to>
                                    </p:set>
                                    <p:animEffect transition="in" filter="fade">
                                      <p:cBhvr>
                                        <p:cTn id="180" dur="500"/>
                                        <p:tgtEl>
                                          <p:spTgt spid="6">
                                            <p:graphicEl>
                                              <a:dgm id="{EF141AC2-3F71-4884-8871-D67399724C9B}"/>
                                            </p:graphicEl>
                                          </p:spTgt>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
                                            <p:graphicEl>
                                              <a:dgm id="{646F4628-14CB-4394-B812-D19A48DFC1CA}"/>
                                            </p:graphicEl>
                                          </p:spTgt>
                                        </p:tgtEl>
                                        <p:attrNameLst>
                                          <p:attrName>style.visibility</p:attrName>
                                        </p:attrNameLst>
                                      </p:cBhvr>
                                      <p:to>
                                        <p:strVal val="visible"/>
                                      </p:to>
                                    </p:set>
                                    <p:animEffect transition="in" filter="fade">
                                      <p:cBhvr>
                                        <p:cTn id="183" dur="500"/>
                                        <p:tgtEl>
                                          <p:spTgt spid="6">
                                            <p:graphicEl>
                                              <a:dgm id="{646F4628-14CB-4394-B812-D19A48DFC1CA}"/>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6">
                                            <p:graphicEl>
                                              <a:dgm id="{1F3ED098-625D-4F5B-A072-BAD513B924A6}"/>
                                            </p:graphicEl>
                                          </p:spTgt>
                                        </p:tgtEl>
                                        <p:attrNameLst>
                                          <p:attrName>style.visibility</p:attrName>
                                        </p:attrNameLst>
                                      </p:cBhvr>
                                      <p:to>
                                        <p:strVal val="visible"/>
                                      </p:to>
                                    </p:set>
                                    <p:animEffect transition="in" filter="fade">
                                      <p:cBhvr>
                                        <p:cTn id="188" dur="500"/>
                                        <p:tgtEl>
                                          <p:spTgt spid="6">
                                            <p:graphicEl>
                                              <a:dgm id="{1F3ED098-625D-4F5B-A072-BAD513B924A6}"/>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6">
                                            <p:graphicEl>
                                              <a:dgm id="{CFC6D1A8-9FD4-43DF-91F3-35D34F59D04E}"/>
                                            </p:graphicEl>
                                          </p:spTgt>
                                        </p:tgtEl>
                                        <p:attrNameLst>
                                          <p:attrName>style.visibility</p:attrName>
                                        </p:attrNameLst>
                                      </p:cBhvr>
                                      <p:to>
                                        <p:strVal val="visible"/>
                                      </p:to>
                                    </p:set>
                                    <p:animEffect transition="in" filter="fade">
                                      <p:cBhvr>
                                        <p:cTn id="191" dur="500"/>
                                        <p:tgtEl>
                                          <p:spTgt spid="6">
                                            <p:graphicEl>
                                              <a:dgm id="{CFC6D1A8-9FD4-43DF-91F3-35D34F59D04E}"/>
                                            </p:graphic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6">
                                            <p:graphicEl>
                                              <a:dgm id="{6DBD1333-D3BD-4D95-9312-634893761842}"/>
                                            </p:graphicEl>
                                          </p:spTgt>
                                        </p:tgtEl>
                                        <p:attrNameLst>
                                          <p:attrName>style.visibility</p:attrName>
                                        </p:attrNameLst>
                                      </p:cBhvr>
                                      <p:to>
                                        <p:strVal val="visible"/>
                                      </p:to>
                                    </p:set>
                                    <p:animEffect transition="in" filter="fade">
                                      <p:cBhvr>
                                        <p:cTn id="196" dur="500"/>
                                        <p:tgtEl>
                                          <p:spTgt spid="6">
                                            <p:graphicEl>
                                              <a:dgm id="{6DBD1333-D3BD-4D95-9312-634893761842}"/>
                                            </p:graphic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
                                            <p:graphicEl>
                                              <a:dgm id="{47F45FB2-0596-4688-A6FC-A3492D9E6949}"/>
                                            </p:graphicEl>
                                          </p:spTgt>
                                        </p:tgtEl>
                                        <p:attrNameLst>
                                          <p:attrName>style.visibility</p:attrName>
                                        </p:attrNameLst>
                                      </p:cBhvr>
                                      <p:to>
                                        <p:strVal val="visible"/>
                                      </p:to>
                                    </p:set>
                                    <p:animEffect transition="in" filter="fade">
                                      <p:cBhvr>
                                        <p:cTn id="199" dur="500"/>
                                        <p:tgtEl>
                                          <p:spTgt spid="6">
                                            <p:graphicEl>
                                              <a:dgm id="{47F45FB2-0596-4688-A6FC-A3492D9E69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Sub>
          <a:bldDgm bld="lvl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盾驰认证与服务</a:t>
            </a:r>
            <a:endParaRPr lang="zh-CN" altLang="en-US" dirty="0"/>
          </a:p>
        </p:txBody>
      </p:sp>
      <p:sp>
        <p:nvSpPr>
          <p:cNvPr id="3" name="内容占位符 2"/>
          <p:cNvSpPr>
            <a:spLocks noGrp="1"/>
          </p:cNvSpPr>
          <p:nvPr>
            <p:ph idx="1"/>
          </p:nvPr>
        </p:nvSpPr>
        <p:spPr/>
        <p:txBody>
          <a:bodyPr/>
          <a:lstStyle/>
          <a:p>
            <a:r>
              <a:rPr lang="zh-CN" altLang="en-US" dirty="0" smtClean="0"/>
              <a:t>目的：将园林施工与服务锁定在盾驰搭建的平台之内</a:t>
            </a:r>
            <a:endParaRPr lang="zh-CN" altLang="en-US" dirty="0"/>
          </a:p>
        </p:txBody>
      </p:sp>
      <p:sp>
        <p:nvSpPr>
          <p:cNvPr id="4" name="圆角矩形 3"/>
          <p:cNvSpPr/>
          <p:nvPr/>
        </p:nvSpPr>
        <p:spPr>
          <a:xfrm>
            <a:off x="467544" y="2348880"/>
            <a:ext cx="1800200" cy="32403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b="1" spc="50" dirty="0" smtClean="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rPr>
              <a:t>DUNSCH SOLUTION</a:t>
            </a:r>
          </a:p>
          <a:p>
            <a:pPr algn="ctr"/>
            <a:r>
              <a:rPr lang="zh-CN" altLang="en-US" sz="2400" b="1" spc="50" dirty="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rPr>
              <a:t>盾</a:t>
            </a:r>
            <a:r>
              <a:rPr lang="zh-CN" altLang="en-US" sz="2400" b="1" spc="50" dirty="0" smtClean="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rPr>
              <a:t>驰解决方案平台</a:t>
            </a:r>
            <a:endParaRPr lang="zh-CN" altLang="en-US" sz="2400" b="1" spc="50" dirty="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endParaRPr>
          </a:p>
        </p:txBody>
      </p:sp>
      <p:grpSp>
        <p:nvGrpSpPr>
          <p:cNvPr id="7" name="组合 6"/>
          <p:cNvGrpSpPr/>
          <p:nvPr/>
        </p:nvGrpSpPr>
        <p:grpSpPr>
          <a:xfrm>
            <a:off x="7243432" y="2865194"/>
            <a:ext cx="1576718" cy="2304256"/>
            <a:chOff x="8846200" y="2060848"/>
            <a:chExt cx="1576718" cy="2409374"/>
          </a:xfrm>
        </p:grpSpPr>
        <p:sp>
          <p:nvSpPr>
            <p:cNvPr id="10" name="圆角矩形 9"/>
            <p:cNvSpPr/>
            <p:nvPr/>
          </p:nvSpPr>
          <p:spPr>
            <a:xfrm>
              <a:off x="8846200" y="2060848"/>
              <a:ext cx="1576718" cy="2409374"/>
            </a:xfrm>
            <a:prstGeom prst="round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zh-CN" altLang="en-US" sz="2400" b="1" spc="50" dirty="0" smtClean="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rPr>
                <a:t>客户</a:t>
              </a:r>
              <a:endParaRPr lang="zh-CN" altLang="en-US" sz="2400" b="1" spc="50" dirty="0">
                <a:ln w="13500">
                  <a:solidFill>
                    <a:schemeClr val="accent1">
                      <a:shade val="2500"/>
                      <a:alpha val="6500"/>
                    </a:schemeClr>
                  </a:solidFill>
                  <a:prstDash val="solid"/>
                </a:ln>
                <a:solidFill>
                  <a:schemeClr val="tx1">
                    <a:alpha val="95000"/>
                  </a:schemeClr>
                </a:solidFill>
                <a:effectLst>
                  <a:innerShdw blurRad="50900" dist="38500" dir="13500000">
                    <a:srgbClr val="000000">
                      <a:alpha val="60000"/>
                    </a:srgbClr>
                  </a:innerShdw>
                </a:effectLst>
              </a:endParaRPr>
            </a:p>
          </p:txBody>
        </p:sp>
        <p:pic>
          <p:nvPicPr>
            <p:cNvPr id="1027" name="Picture 3" descr="C:\Users\dell\Desktop\ford\消费者.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2747819"/>
              <a:ext cx="1119418" cy="14071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923928" y="2132856"/>
            <a:ext cx="1850142" cy="1009650"/>
            <a:chOff x="3923928" y="2242259"/>
            <a:chExt cx="1850142" cy="100965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242259"/>
              <a:ext cx="9525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66074" y="2636912"/>
              <a:ext cx="1107996" cy="369332"/>
            </a:xfrm>
            <a:prstGeom prst="rect">
              <a:avLst/>
            </a:prstGeom>
            <a:noFill/>
          </p:spPr>
          <p:txBody>
            <a:bodyPr wrap="none" rtlCol="0">
              <a:spAutoFit/>
            </a:bodyPr>
            <a:lstStyle/>
            <a:p>
              <a:r>
                <a:rPr lang="zh-CN" altLang="en-US" dirty="0" smtClean="0"/>
                <a:t>草坪养护</a:t>
              </a:r>
              <a:endParaRPr lang="zh-CN" altLang="en-US" dirty="0"/>
            </a:p>
          </p:txBody>
        </p:sp>
      </p:grpSp>
      <p:grpSp>
        <p:nvGrpSpPr>
          <p:cNvPr id="12" name="组合 11"/>
          <p:cNvGrpSpPr/>
          <p:nvPr/>
        </p:nvGrpSpPr>
        <p:grpSpPr>
          <a:xfrm>
            <a:off x="3923928" y="3501008"/>
            <a:ext cx="1850142" cy="1009650"/>
            <a:chOff x="3923928" y="3577566"/>
            <a:chExt cx="1850142" cy="1009650"/>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577566"/>
              <a:ext cx="9525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666074" y="3897725"/>
              <a:ext cx="1107996" cy="369332"/>
            </a:xfrm>
            <a:prstGeom prst="rect">
              <a:avLst/>
            </a:prstGeom>
            <a:noFill/>
          </p:spPr>
          <p:txBody>
            <a:bodyPr wrap="none" rtlCol="0">
              <a:spAutoFit/>
            </a:bodyPr>
            <a:lstStyle/>
            <a:p>
              <a:r>
                <a:rPr lang="zh-CN" altLang="en-US" dirty="0" smtClean="0"/>
                <a:t>草坪施工</a:t>
              </a:r>
              <a:endParaRPr lang="zh-CN" altLang="en-US" dirty="0"/>
            </a:p>
          </p:txBody>
        </p:sp>
      </p:grpSp>
      <p:grpSp>
        <p:nvGrpSpPr>
          <p:cNvPr id="15" name="组合 14"/>
          <p:cNvGrpSpPr/>
          <p:nvPr/>
        </p:nvGrpSpPr>
        <p:grpSpPr>
          <a:xfrm>
            <a:off x="3923928" y="4764192"/>
            <a:ext cx="1388477" cy="1009650"/>
            <a:chOff x="3923928" y="4764192"/>
            <a:chExt cx="1388477" cy="1009650"/>
          </a:xfrm>
        </p:grpSpPr>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4764192"/>
              <a:ext cx="9525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666074" y="5084351"/>
              <a:ext cx="646331" cy="369332"/>
            </a:xfrm>
            <a:prstGeom prst="rect">
              <a:avLst/>
            </a:prstGeom>
            <a:noFill/>
          </p:spPr>
          <p:txBody>
            <a:bodyPr wrap="none" rtlCol="0">
              <a:spAutoFit/>
            </a:bodyPr>
            <a:lstStyle/>
            <a:p>
              <a:r>
                <a:rPr lang="zh-CN" altLang="en-US" dirty="0" smtClean="0"/>
                <a:t>其他</a:t>
              </a:r>
              <a:endParaRPr lang="zh-CN" altLang="en-US" dirty="0"/>
            </a:p>
          </p:txBody>
        </p:sp>
      </p:grpSp>
      <p:sp>
        <p:nvSpPr>
          <p:cNvPr id="19" name="右箭头 18"/>
          <p:cNvSpPr/>
          <p:nvPr/>
        </p:nvSpPr>
        <p:spPr>
          <a:xfrm>
            <a:off x="2411760" y="3005336"/>
            <a:ext cx="936104" cy="360040"/>
          </a:xfrm>
          <a:prstGeom prst="rightArrow">
            <a:avLst/>
          </a:prstGeom>
          <a:solidFill>
            <a:srgbClr val="3366CC"/>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solidFill>
                  <a:schemeClr val="tx1"/>
                </a:solidFill>
              </a:rPr>
              <a:t>Ford</a:t>
            </a:r>
            <a:r>
              <a:rPr lang="zh-CN" altLang="en-US" dirty="0" smtClean="0">
                <a:solidFill>
                  <a:schemeClr val="tx1"/>
                </a:solidFill>
              </a:rPr>
              <a:t>工具</a:t>
            </a:r>
            <a:endParaRPr lang="zh-CN" altLang="en-US" dirty="0">
              <a:solidFill>
                <a:schemeClr val="tx1"/>
              </a:solidFill>
            </a:endParaRPr>
          </a:p>
        </p:txBody>
      </p:sp>
      <p:sp>
        <p:nvSpPr>
          <p:cNvPr id="23" name="右箭头 22"/>
          <p:cNvSpPr/>
          <p:nvPr/>
        </p:nvSpPr>
        <p:spPr>
          <a:xfrm>
            <a:off x="2411760" y="4584172"/>
            <a:ext cx="936104" cy="36004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b="1" dirty="0" smtClean="0">
                <a:solidFill>
                  <a:schemeClr val="tx1"/>
                </a:solidFill>
              </a:rPr>
              <a:t>培训</a:t>
            </a:r>
            <a:endParaRPr lang="en-US" altLang="zh-CN" b="1" dirty="0" smtClean="0">
              <a:solidFill>
                <a:schemeClr val="tx1"/>
              </a:solidFill>
            </a:endParaRPr>
          </a:p>
          <a:p>
            <a:pPr algn="ctr"/>
            <a:r>
              <a:rPr lang="zh-CN" altLang="en-US" b="1" dirty="0">
                <a:solidFill>
                  <a:schemeClr val="tx1"/>
                </a:solidFill>
              </a:rPr>
              <a:t>认证</a:t>
            </a:r>
            <a:endParaRPr lang="en-US" altLang="zh-CN" b="1" dirty="0" smtClean="0">
              <a:solidFill>
                <a:schemeClr val="tx1"/>
              </a:solidFill>
            </a:endParaRPr>
          </a:p>
        </p:txBody>
      </p:sp>
      <p:grpSp>
        <p:nvGrpSpPr>
          <p:cNvPr id="21" name="组合 20"/>
          <p:cNvGrpSpPr/>
          <p:nvPr/>
        </p:nvGrpSpPr>
        <p:grpSpPr>
          <a:xfrm>
            <a:off x="3419872" y="1520492"/>
            <a:ext cx="2736304" cy="4556249"/>
            <a:chOff x="3419872" y="1520492"/>
            <a:chExt cx="2736304" cy="4556249"/>
          </a:xfrm>
        </p:grpSpPr>
        <p:sp>
          <p:nvSpPr>
            <p:cNvPr id="18" name="圆角矩形 17"/>
            <p:cNvSpPr/>
            <p:nvPr/>
          </p:nvSpPr>
          <p:spPr>
            <a:xfrm>
              <a:off x="3419872" y="1828269"/>
              <a:ext cx="2736304" cy="4248472"/>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3959155" y="1520492"/>
              <a:ext cx="1620957" cy="307777"/>
            </a:xfrm>
            <a:prstGeom prst="rect">
              <a:avLst/>
            </a:prstGeom>
            <a:noFill/>
          </p:spPr>
          <p:txBody>
            <a:bodyPr wrap="none" rtlCol="0">
              <a:spAutoFit/>
            </a:bodyPr>
            <a:lstStyle/>
            <a:p>
              <a:r>
                <a:rPr lang="zh-CN" altLang="en-US" sz="1400" dirty="0" smtClean="0">
                  <a:solidFill>
                    <a:schemeClr val="accent6"/>
                  </a:solidFill>
                  <a:latin typeface="黑体" pitchFamily="49" charset="-122"/>
                  <a:ea typeface="黑体" pitchFamily="49" charset="-122"/>
                </a:rPr>
                <a:t>中小型服务施工队</a:t>
              </a:r>
              <a:endParaRPr lang="zh-CN" altLang="en-US" sz="1400" dirty="0">
                <a:solidFill>
                  <a:schemeClr val="accent6"/>
                </a:solidFill>
                <a:latin typeface="黑体" pitchFamily="49" charset="-122"/>
                <a:ea typeface="黑体" pitchFamily="49" charset="-122"/>
              </a:endParaRPr>
            </a:p>
          </p:txBody>
        </p:sp>
      </p:grpSp>
      <p:cxnSp>
        <p:nvCxnSpPr>
          <p:cNvPr id="24" name="曲线连接符 23"/>
          <p:cNvCxnSpPr/>
          <p:nvPr/>
        </p:nvCxnSpPr>
        <p:spPr>
          <a:xfrm rot="10800000">
            <a:off x="5774070" y="2712175"/>
            <a:ext cx="1469362" cy="130514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10" idx="1"/>
            <a:endCxn id="16" idx="3"/>
          </p:cNvCxnSpPr>
          <p:nvPr/>
        </p:nvCxnSpPr>
        <p:spPr>
          <a:xfrm rot="10800000">
            <a:off x="5774070" y="4005834"/>
            <a:ext cx="1469362" cy="1148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0" idx="1"/>
            <a:endCxn id="17" idx="3"/>
          </p:cNvCxnSpPr>
          <p:nvPr/>
        </p:nvCxnSpPr>
        <p:spPr>
          <a:xfrm rot="10800000" flipV="1">
            <a:off x="5312406" y="4017321"/>
            <a:ext cx="1931027" cy="12516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89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总结一下</a:t>
            </a:r>
            <a:endParaRPr lang="zh-CN" altLang="en-US" dirty="0"/>
          </a:p>
        </p:txBody>
      </p:sp>
      <p:sp>
        <p:nvSpPr>
          <p:cNvPr id="3" name="内容占位符 2"/>
          <p:cNvSpPr>
            <a:spLocks noGrp="1"/>
          </p:cNvSpPr>
          <p:nvPr>
            <p:ph idx="1"/>
          </p:nvPr>
        </p:nvSpPr>
        <p:spPr/>
        <p:txBody>
          <a:bodyPr/>
          <a:lstStyle/>
          <a:p>
            <a:r>
              <a:rPr lang="zh-CN" altLang="en-US" dirty="0" smtClean="0"/>
              <a:t>想法一：</a:t>
            </a:r>
            <a:endParaRPr lang="en-US" altLang="zh-CN" dirty="0" smtClean="0"/>
          </a:p>
          <a:p>
            <a:pPr lvl="1"/>
            <a:r>
              <a:rPr lang="zh-CN" altLang="en-US" dirty="0" smtClean="0"/>
              <a:t>产业链整合者：设计公司</a:t>
            </a:r>
            <a:r>
              <a:rPr lang="en-US" altLang="zh-CN" dirty="0" smtClean="0"/>
              <a:t>+IT</a:t>
            </a:r>
            <a:r>
              <a:rPr lang="zh-CN" altLang="en-US" dirty="0" smtClean="0"/>
              <a:t>公司</a:t>
            </a:r>
            <a:r>
              <a:rPr lang="en-US" altLang="zh-CN" dirty="0" smtClean="0"/>
              <a:t>+</a:t>
            </a:r>
            <a:r>
              <a:rPr lang="zh-CN" altLang="en-US" dirty="0" smtClean="0"/>
              <a:t>外贸公司</a:t>
            </a:r>
            <a:endParaRPr lang="en-US" altLang="zh-CN" dirty="0"/>
          </a:p>
          <a:p>
            <a:pPr lvl="1"/>
            <a:r>
              <a:rPr lang="zh-CN" altLang="en-US" dirty="0" smtClean="0"/>
              <a:t>产品：</a:t>
            </a:r>
            <a:endParaRPr lang="en-US" altLang="zh-CN" dirty="0" smtClean="0"/>
          </a:p>
          <a:p>
            <a:pPr lvl="2"/>
            <a:r>
              <a:rPr lang="zh-CN" altLang="en-US" dirty="0" smtClean="0"/>
              <a:t>针对不同品牌：模块化的设计，通过与客户的合作开发解决方案</a:t>
            </a:r>
            <a:endParaRPr lang="en-US" altLang="zh-CN" dirty="0" smtClean="0"/>
          </a:p>
          <a:p>
            <a:r>
              <a:rPr lang="zh-CN" altLang="en-US" dirty="0" smtClean="0"/>
              <a:t>想法二：</a:t>
            </a:r>
            <a:endParaRPr lang="en-US" altLang="zh-CN" dirty="0" smtClean="0"/>
          </a:p>
          <a:p>
            <a:pPr lvl="1"/>
            <a:r>
              <a:rPr lang="zh-CN" altLang="en-US" dirty="0" smtClean="0"/>
              <a:t>园林行业的整合者：销售公司</a:t>
            </a:r>
            <a:r>
              <a:rPr lang="en-US" altLang="zh-CN" dirty="0" smtClean="0"/>
              <a:t>+</a:t>
            </a:r>
            <a:r>
              <a:rPr lang="zh-CN" altLang="en-US" dirty="0" smtClean="0"/>
              <a:t>外贸公司</a:t>
            </a:r>
            <a:r>
              <a:rPr lang="en-US" altLang="zh-CN" dirty="0" smtClean="0"/>
              <a:t>+IT</a:t>
            </a:r>
            <a:r>
              <a:rPr lang="zh-CN" altLang="en-US" dirty="0" smtClean="0"/>
              <a:t>公司；</a:t>
            </a:r>
            <a:endParaRPr lang="en-US" altLang="zh-CN" dirty="0" smtClean="0"/>
          </a:p>
          <a:p>
            <a:pPr lvl="1"/>
            <a:r>
              <a:rPr lang="zh-CN" altLang="en-US" dirty="0" smtClean="0"/>
              <a:t>产品：为用户提供购买园林用品的平台；</a:t>
            </a:r>
            <a:endParaRPr lang="en-US" altLang="zh-CN" dirty="0" smtClean="0"/>
          </a:p>
          <a:p>
            <a:pPr marL="401638" lvl="1" indent="0">
              <a:buNone/>
            </a:pPr>
            <a:endParaRPr lang="en-US" altLang="zh-CN" dirty="0"/>
          </a:p>
        </p:txBody>
      </p:sp>
    </p:spTree>
    <p:extLst>
      <p:ext uri="{BB962C8B-B14F-4D97-AF65-F5344CB8AC3E}">
        <p14:creationId xmlns:p14="http://schemas.microsoft.com/office/powerpoint/2010/main" val="2308393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还不够</a:t>
            </a:r>
            <a:r>
              <a:rPr lang="en-US" altLang="zh-CN" dirty="0" smtClean="0"/>
              <a:t>……</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8416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需要更了解客户</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15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洞察客户需求</a:t>
            </a:r>
            <a:endParaRPr lang="zh-CN" altLang="en-US" dirty="0"/>
          </a:p>
        </p:txBody>
      </p:sp>
      <p:sp>
        <p:nvSpPr>
          <p:cNvPr id="5" name="内容占位符 4"/>
          <p:cNvSpPr>
            <a:spLocks noGrp="1"/>
          </p:cNvSpPr>
          <p:nvPr>
            <p:ph idx="1"/>
          </p:nvPr>
        </p:nvSpPr>
        <p:spPr>
          <a:xfrm>
            <a:off x="250825" y="1124745"/>
            <a:ext cx="8569325" cy="5760640"/>
          </a:xfrm>
        </p:spPr>
        <p:txBody>
          <a:bodyPr/>
          <a:lstStyle/>
          <a:p>
            <a:pPr marL="514350" indent="-514350">
              <a:buFont typeface="+mj-lt"/>
              <a:buAutoNum type="romanUcPeriod"/>
            </a:pPr>
            <a:r>
              <a:rPr lang="zh-CN" altLang="en-US" dirty="0" smtClean="0"/>
              <a:t>你的竞争者满足了客户的那些偏好？</a:t>
            </a:r>
            <a:endParaRPr lang="en-US" altLang="zh-CN" dirty="0" smtClean="0"/>
          </a:p>
          <a:p>
            <a:pPr marL="514350" indent="-514350">
              <a:buFont typeface="+mj-lt"/>
              <a:buAutoNum type="romanUcPeriod"/>
            </a:pPr>
            <a:endParaRPr lang="en-US" altLang="zh-CN" dirty="0" smtClean="0"/>
          </a:p>
          <a:p>
            <a:pPr marL="514350" indent="-514350">
              <a:buFont typeface="+mj-lt"/>
              <a:buAutoNum type="romanUcPeriod"/>
            </a:pPr>
            <a:r>
              <a:rPr lang="zh-CN" altLang="en-US" dirty="0" smtClean="0"/>
              <a:t>哪些客户偏好，你能够比竞争者更好地去满足？</a:t>
            </a:r>
            <a:endParaRPr lang="en-US" altLang="zh-CN" dirty="0" smtClean="0"/>
          </a:p>
          <a:p>
            <a:pPr marL="514350" indent="-514350">
              <a:buFont typeface="+mj-lt"/>
              <a:buAutoNum type="romanUcPeriod"/>
            </a:pPr>
            <a:endParaRPr lang="en-US" altLang="zh-CN" dirty="0" smtClean="0"/>
          </a:p>
          <a:p>
            <a:pPr marL="514350" indent="-514350">
              <a:buFont typeface="+mj-lt"/>
              <a:buAutoNum type="romanUcPeriod"/>
            </a:pPr>
            <a:r>
              <a:rPr lang="zh-CN" altLang="en-US" dirty="0" smtClean="0"/>
              <a:t>有那些客户偏好，你可以比竞争者以更低的成本去满足？</a:t>
            </a:r>
            <a:endParaRPr lang="en-US" altLang="zh-CN" dirty="0" smtClean="0"/>
          </a:p>
          <a:p>
            <a:pPr marL="514350" indent="-514350">
              <a:buFont typeface="+mj-lt"/>
              <a:buAutoNum type="romanUcPeriod"/>
            </a:pPr>
            <a:endParaRPr lang="en-US" altLang="zh-CN" dirty="0" smtClean="0"/>
          </a:p>
          <a:p>
            <a:pPr marL="514350" indent="-514350">
              <a:buFont typeface="+mj-lt"/>
              <a:buAutoNum type="romanUcPeriod"/>
            </a:pPr>
            <a:r>
              <a:rPr lang="zh-CN" altLang="en-US" dirty="0" smtClean="0"/>
              <a:t>你的客户能为满足自己的偏好付出了多大的代价？</a:t>
            </a:r>
            <a:endParaRPr lang="en-US" altLang="zh-CN" dirty="0" smtClean="0"/>
          </a:p>
          <a:p>
            <a:pPr marL="514350" indent="-514350">
              <a:buFont typeface="+mj-lt"/>
              <a:buAutoNum type="romanUcPeriod"/>
            </a:pPr>
            <a:endParaRPr lang="en-US" altLang="zh-CN" dirty="0" smtClean="0"/>
          </a:p>
          <a:p>
            <a:pPr marL="514350" indent="-514350">
              <a:buFont typeface="+mj-lt"/>
              <a:buAutoNum type="romanUcPeriod"/>
            </a:pPr>
            <a:r>
              <a:rPr lang="zh-CN" altLang="en-US" dirty="0" smtClean="0"/>
              <a:t>为了给客户提供最大的价值，你还能满足客户的哪些偏好？</a:t>
            </a:r>
            <a:endParaRPr lang="en-US" altLang="zh-CN" dirty="0" smtClean="0"/>
          </a:p>
          <a:p>
            <a:pPr marL="514350" indent="-514350">
              <a:buFont typeface="+mj-lt"/>
              <a:buAutoNum type="romanUcPeriod"/>
            </a:pPr>
            <a:endParaRPr lang="en-US" altLang="zh-CN" dirty="0"/>
          </a:p>
          <a:p>
            <a:pPr marL="514350" indent="-514350">
              <a:buFont typeface="+mj-lt"/>
              <a:buAutoNum type="romanUcPeriod"/>
            </a:pPr>
            <a:r>
              <a:rPr lang="zh-CN" altLang="en-US" dirty="0" smtClean="0"/>
              <a:t>客户</a:t>
            </a:r>
            <a:endParaRPr lang="en-US" altLang="zh-CN" dirty="0" smtClean="0"/>
          </a:p>
          <a:p>
            <a:pPr marL="514350" indent="-514350">
              <a:buFont typeface="+mj-lt"/>
              <a:buAutoNum type="romanUcPeriod"/>
            </a:pPr>
            <a:endParaRPr lang="en-US" altLang="zh-CN" dirty="0" smtClean="0"/>
          </a:p>
        </p:txBody>
      </p:sp>
    </p:spTree>
    <p:extLst>
      <p:ext uri="{BB962C8B-B14F-4D97-AF65-F5344CB8AC3E}">
        <p14:creationId xmlns:p14="http://schemas.microsoft.com/office/powerpoint/2010/main" val="4810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洞察客户需求</a:t>
            </a:r>
            <a:endParaRPr lang="zh-CN" altLang="en-US" dirty="0"/>
          </a:p>
        </p:txBody>
      </p:sp>
      <p:graphicFrame>
        <p:nvGraphicFramePr>
          <p:cNvPr id="3" name="图示 2"/>
          <p:cNvGraphicFramePr/>
          <p:nvPr>
            <p:extLst>
              <p:ext uri="{D42A27DB-BD31-4B8C-83A1-F6EECF244321}">
                <p14:modId xmlns:p14="http://schemas.microsoft.com/office/powerpoint/2010/main" val="1434935214"/>
              </p:ext>
            </p:extLst>
          </p:nvPr>
        </p:nvGraphicFramePr>
        <p:xfrm>
          <a:off x="467544" y="764704"/>
          <a:ext cx="8352606" cy="5568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4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D89F06-C1F5-434A-8447-421E440DCA7E}"/>
                                            </p:graphicEl>
                                          </p:spTgt>
                                        </p:tgtEl>
                                        <p:attrNameLst>
                                          <p:attrName>style.visibility</p:attrName>
                                        </p:attrNameLst>
                                      </p:cBhvr>
                                      <p:to>
                                        <p:strVal val="visible"/>
                                      </p:to>
                                    </p:set>
                                    <p:animEffect transition="in" filter="fade">
                                      <p:cBhvr>
                                        <p:cTn id="7" dur="500"/>
                                        <p:tgtEl>
                                          <p:spTgt spid="3">
                                            <p:graphicEl>
                                              <a:dgm id="{C3D89F06-C1F5-434A-8447-421E440DCA7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791DC4B-15EE-4597-887B-CFC9969B9D1D}"/>
                                            </p:graphicEl>
                                          </p:spTgt>
                                        </p:tgtEl>
                                        <p:attrNameLst>
                                          <p:attrName>style.visibility</p:attrName>
                                        </p:attrNameLst>
                                      </p:cBhvr>
                                      <p:to>
                                        <p:strVal val="visible"/>
                                      </p:to>
                                    </p:set>
                                    <p:animEffect transition="in" filter="fade">
                                      <p:cBhvr>
                                        <p:cTn id="12" dur="500"/>
                                        <p:tgtEl>
                                          <p:spTgt spid="3">
                                            <p:graphicEl>
                                              <a:dgm id="{D791DC4B-15EE-4597-887B-CFC9969B9D1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70622DCC-FAA2-4831-A54E-F0C2EC797617}"/>
                                            </p:graphicEl>
                                          </p:spTgt>
                                        </p:tgtEl>
                                        <p:attrNameLst>
                                          <p:attrName>style.visibility</p:attrName>
                                        </p:attrNameLst>
                                      </p:cBhvr>
                                      <p:to>
                                        <p:strVal val="visible"/>
                                      </p:to>
                                    </p:set>
                                    <p:animEffect transition="in" filter="fade">
                                      <p:cBhvr>
                                        <p:cTn id="15" dur="500"/>
                                        <p:tgtEl>
                                          <p:spTgt spid="3">
                                            <p:graphicEl>
                                              <a:dgm id="{70622DCC-FAA2-4831-A54E-F0C2EC79761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AC946401-88AD-41AD-972C-25A30B490283}"/>
                                            </p:graphicEl>
                                          </p:spTgt>
                                        </p:tgtEl>
                                        <p:attrNameLst>
                                          <p:attrName>style.visibility</p:attrName>
                                        </p:attrNameLst>
                                      </p:cBhvr>
                                      <p:to>
                                        <p:strVal val="visible"/>
                                      </p:to>
                                    </p:set>
                                    <p:animEffect transition="in" filter="fade">
                                      <p:cBhvr>
                                        <p:cTn id="20" dur="500"/>
                                        <p:tgtEl>
                                          <p:spTgt spid="3">
                                            <p:graphicEl>
                                              <a:dgm id="{AC946401-88AD-41AD-972C-25A30B49028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graphicEl>
                                              <a:dgm id="{27788167-0121-49CB-A8D4-C1F3171F80AA}"/>
                                            </p:graphicEl>
                                          </p:spTgt>
                                        </p:tgtEl>
                                        <p:attrNameLst>
                                          <p:attrName>style.visibility</p:attrName>
                                        </p:attrNameLst>
                                      </p:cBhvr>
                                      <p:to>
                                        <p:strVal val="visible"/>
                                      </p:to>
                                    </p:set>
                                    <p:animEffect transition="in" filter="fade">
                                      <p:cBhvr>
                                        <p:cTn id="23" dur="500"/>
                                        <p:tgtEl>
                                          <p:spTgt spid="3">
                                            <p:graphicEl>
                                              <a:dgm id="{27788167-0121-49CB-A8D4-C1F3171F80A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graphicEl>
                                              <a:dgm id="{CF71991F-9119-48AA-B2A6-5E210F0F0FAF}"/>
                                            </p:graphicEl>
                                          </p:spTgt>
                                        </p:tgtEl>
                                        <p:attrNameLst>
                                          <p:attrName>style.visibility</p:attrName>
                                        </p:attrNameLst>
                                      </p:cBhvr>
                                      <p:to>
                                        <p:strVal val="visible"/>
                                      </p:to>
                                    </p:set>
                                    <p:animEffect transition="in" filter="fade">
                                      <p:cBhvr>
                                        <p:cTn id="28" dur="500"/>
                                        <p:tgtEl>
                                          <p:spTgt spid="3">
                                            <p:graphicEl>
                                              <a:dgm id="{CF71991F-9119-48AA-B2A6-5E210F0F0FA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graphicEl>
                                              <a:dgm id="{2882E4DD-8F28-41E7-AB96-37AAAC57C920}"/>
                                            </p:graphicEl>
                                          </p:spTgt>
                                        </p:tgtEl>
                                        <p:attrNameLst>
                                          <p:attrName>style.visibility</p:attrName>
                                        </p:attrNameLst>
                                      </p:cBhvr>
                                      <p:to>
                                        <p:strVal val="visible"/>
                                      </p:to>
                                    </p:set>
                                    <p:animEffect transition="in" filter="fade">
                                      <p:cBhvr>
                                        <p:cTn id="31" dur="500"/>
                                        <p:tgtEl>
                                          <p:spTgt spid="3">
                                            <p:graphicEl>
                                              <a:dgm id="{2882E4DD-8F28-41E7-AB96-37AAAC57C92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graphicEl>
                                              <a:dgm id="{0ED4A559-10B3-4E0E-AED9-6EF95B8F44BC}"/>
                                            </p:graphicEl>
                                          </p:spTgt>
                                        </p:tgtEl>
                                        <p:attrNameLst>
                                          <p:attrName>style.visibility</p:attrName>
                                        </p:attrNameLst>
                                      </p:cBhvr>
                                      <p:to>
                                        <p:strVal val="visible"/>
                                      </p:to>
                                    </p:set>
                                    <p:animEffect transition="in" filter="fade">
                                      <p:cBhvr>
                                        <p:cTn id="36" dur="500"/>
                                        <p:tgtEl>
                                          <p:spTgt spid="3">
                                            <p:graphicEl>
                                              <a:dgm id="{0ED4A559-10B3-4E0E-AED9-6EF95B8F44B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1CF28AB7-AB10-4D90-8EE7-82ADAB2FC60E}"/>
                                            </p:graphicEl>
                                          </p:spTgt>
                                        </p:tgtEl>
                                        <p:attrNameLst>
                                          <p:attrName>style.visibility</p:attrName>
                                        </p:attrNameLst>
                                      </p:cBhvr>
                                      <p:to>
                                        <p:strVal val="visible"/>
                                      </p:to>
                                    </p:set>
                                    <p:animEffect transition="in" filter="fade">
                                      <p:cBhvr>
                                        <p:cTn id="39" dur="500"/>
                                        <p:tgtEl>
                                          <p:spTgt spid="3">
                                            <p:graphicEl>
                                              <a:dgm id="{1CF28AB7-AB10-4D90-8EE7-82ADAB2FC60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97448C0C-FBAB-4339-915B-9108770D5599}"/>
                                            </p:graphicEl>
                                          </p:spTgt>
                                        </p:tgtEl>
                                        <p:attrNameLst>
                                          <p:attrName>style.visibility</p:attrName>
                                        </p:attrNameLst>
                                      </p:cBhvr>
                                      <p:to>
                                        <p:strVal val="visible"/>
                                      </p:to>
                                    </p:set>
                                    <p:animEffect transition="in" filter="fade">
                                      <p:cBhvr>
                                        <p:cTn id="44" dur="500"/>
                                        <p:tgtEl>
                                          <p:spTgt spid="3">
                                            <p:graphicEl>
                                              <a:dgm id="{97448C0C-FBAB-4339-915B-9108770D5599}"/>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F558635-6924-4A46-8F7F-13CD634B8236}"/>
                                            </p:graphicEl>
                                          </p:spTgt>
                                        </p:tgtEl>
                                        <p:attrNameLst>
                                          <p:attrName>style.visibility</p:attrName>
                                        </p:attrNameLst>
                                      </p:cBhvr>
                                      <p:to>
                                        <p:strVal val="visible"/>
                                      </p:to>
                                    </p:set>
                                    <p:animEffect transition="in" filter="fade">
                                      <p:cBhvr>
                                        <p:cTn id="47" dur="500"/>
                                        <p:tgtEl>
                                          <p:spTgt spid="3">
                                            <p:graphicEl>
                                              <a:dgm id="{8F558635-6924-4A46-8F7F-13CD634B823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graphicEl>
                                              <a:dgm id="{656EAD40-0C99-4E75-8638-5D9149A6D3DB}"/>
                                            </p:graphicEl>
                                          </p:spTgt>
                                        </p:tgtEl>
                                        <p:attrNameLst>
                                          <p:attrName>style.visibility</p:attrName>
                                        </p:attrNameLst>
                                      </p:cBhvr>
                                      <p:to>
                                        <p:strVal val="visible"/>
                                      </p:to>
                                    </p:set>
                                    <p:animEffect transition="in" filter="fade">
                                      <p:cBhvr>
                                        <p:cTn id="52" dur="500"/>
                                        <p:tgtEl>
                                          <p:spTgt spid="3">
                                            <p:graphicEl>
                                              <a:dgm id="{656EAD40-0C99-4E75-8638-5D9149A6D3DB}"/>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graphicEl>
                                              <a:dgm id="{6AB81EF7-FB0D-4645-95C7-A4152F560C89}"/>
                                            </p:graphicEl>
                                          </p:spTgt>
                                        </p:tgtEl>
                                        <p:attrNameLst>
                                          <p:attrName>style.visibility</p:attrName>
                                        </p:attrNameLst>
                                      </p:cBhvr>
                                      <p:to>
                                        <p:strVal val="visible"/>
                                      </p:to>
                                    </p:set>
                                    <p:animEffect transition="in" filter="fade">
                                      <p:cBhvr>
                                        <p:cTn id="55" dur="500"/>
                                        <p:tgtEl>
                                          <p:spTgt spid="3">
                                            <p:graphicEl>
                                              <a:dgm id="{6AB81EF7-FB0D-4645-95C7-A4152F560C89}"/>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graphicEl>
                                              <a:dgm id="{F77D401C-3FC7-40B0-AC11-0C4253942926}"/>
                                            </p:graphicEl>
                                          </p:spTgt>
                                        </p:tgtEl>
                                        <p:attrNameLst>
                                          <p:attrName>style.visibility</p:attrName>
                                        </p:attrNameLst>
                                      </p:cBhvr>
                                      <p:to>
                                        <p:strVal val="visible"/>
                                      </p:to>
                                    </p:set>
                                    <p:animEffect transition="in" filter="fade">
                                      <p:cBhvr>
                                        <p:cTn id="60" dur="500"/>
                                        <p:tgtEl>
                                          <p:spTgt spid="3">
                                            <p:graphicEl>
                                              <a:dgm id="{F77D401C-3FC7-40B0-AC11-0C4253942926}"/>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graphicEl>
                                              <a:dgm id="{3A2D684D-E801-4013-8E6D-80D6552466AB}"/>
                                            </p:graphicEl>
                                          </p:spTgt>
                                        </p:tgtEl>
                                        <p:attrNameLst>
                                          <p:attrName>style.visibility</p:attrName>
                                        </p:attrNameLst>
                                      </p:cBhvr>
                                      <p:to>
                                        <p:strVal val="visible"/>
                                      </p:to>
                                    </p:set>
                                    <p:animEffect transition="in" filter="fade">
                                      <p:cBhvr>
                                        <p:cTn id="63" dur="500"/>
                                        <p:tgtEl>
                                          <p:spTgt spid="3">
                                            <p:graphicEl>
                                              <a:dgm id="{3A2D684D-E801-4013-8E6D-80D6552466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lstStyle/>
          <a:p>
            <a:r>
              <a:rPr lang="zh-CN" altLang="en-US" dirty="0" smtClean="0"/>
              <a:t>盾驰商业模式诊断：</a:t>
            </a:r>
            <a:r>
              <a:rPr lang="en-US" altLang="zh-CN" dirty="0" smtClean="0"/>
              <a:t>OEM</a:t>
            </a:r>
            <a:r>
              <a:rPr lang="zh-CN" altLang="en-US" dirty="0" smtClean="0"/>
              <a:t>服务商</a:t>
            </a:r>
            <a:endParaRPr lang="zh-CN" altLang="en-US" dirty="0"/>
          </a:p>
        </p:txBody>
      </p:sp>
      <p:grpSp>
        <p:nvGrpSpPr>
          <p:cNvPr id="7244" name="Group 76"/>
          <p:cNvGrpSpPr>
            <a:grpSpLocks/>
          </p:cNvGrpSpPr>
          <p:nvPr/>
        </p:nvGrpSpPr>
        <p:grpSpPr bwMode="auto">
          <a:xfrm>
            <a:off x="127000" y="685800"/>
            <a:ext cx="8945563" cy="5957888"/>
            <a:chOff x="0" y="0"/>
            <a:chExt cx="8945563" cy="5957888"/>
          </a:xfrm>
        </p:grpSpPr>
        <p:sp>
          <p:nvSpPr>
            <p:cNvPr id="7245"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a:solidFill>
                  <a:srgbClr val="595959"/>
                </a:solidFill>
                <a:latin typeface="微软雅黑" pitchFamily="34" charset="-122"/>
                <a:ea typeface="微软雅黑" pitchFamily="34" charset="-122"/>
              </a:endParaRPr>
            </a:p>
          </p:txBody>
        </p:sp>
        <p:sp>
          <p:nvSpPr>
            <p:cNvPr id="7246"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a:solidFill>
                  <a:srgbClr val="595959"/>
                </a:solidFill>
                <a:latin typeface="微软雅黑" pitchFamily="34" charset="-122"/>
                <a:ea typeface="微软雅黑" pitchFamily="34" charset="-122"/>
              </a:endParaRPr>
            </a:p>
          </p:txBody>
        </p:sp>
        <p:sp>
          <p:nvSpPr>
            <p:cNvPr id="7247"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a:solidFill>
                  <a:srgbClr val="595959"/>
                </a:solidFill>
                <a:latin typeface="微软雅黑" pitchFamily="34" charset="-122"/>
                <a:ea typeface="微软雅黑" pitchFamily="34" charset="-122"/>
              </a:endParaRPr>
            </a:p>
          </p:txBody>
        </p:sp>
        <p:sp>
          <p:nvSpPr>
            <p:cNvPr id="7248"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a:solidFill>
                  <a:srgbClr val="595959"/>
                </a:solidFill>
                <a:latin typeface="微软雅黑" pitchFamily="34" charset="-122"/>
                <a:ea typeface="微软雅黑" pitchFamily="34" charset="-122"/>
              </a:endParaRPr>
            </a:p>
          </p:txBody>
        </p:sp>
        <p:sp>
          <p:nvSpPr>
            <p:cNvPr id="7249"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a:solidFill>
                  <a:srgbClr val="595959"/>
                </a:solidFill>
                <a:latin typeface="微软雅黑" pitchFamily="34" charset="-122"/>
                <a:ea typeface="微软雅黑" pitchFamily="34" charset="-122"/>
              </a:endParaRPr>
            </a:p>
          </p:txBody>
        </p:sp>
        <p:sp>
          <p:nvSpPr>
            <p:cNvPr id="7250"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a:solidFill>
                  <a:srgbClr val="595959"/>
                </a:solidFill>
                <a:latin typeface="微软雅黑" pitchFamily="34" charset="-122"/>
                <a:ea typeface="微软雅黑" pitchFamily="34" charset="-122"/>
              </a:endParaRPr>
            </a:p>
          </p:txBody>
        </p:sp>
        <p:sp>
          <p:nvSpPr>
            <p:cNvPr id="7251"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a:solidFill>
                  <a:srgbClr val="595959"/>
                </a:solidFill>
                <a:latin typeface="微软雅黑" pitchFamily="34" charset="-122"/>
                <a:ea typeface="微软雅黑" pitchFamily="34" charset="-122"/>
              </a:endParaRPr>
            </a:p>
          </p:txBody>
        </p:sp>
        <p:pic>
          <p:nvPicPr>
            <p:cNvPr id="7252"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57" name="Group 89"/>
            <p:cNvGrpSpPr>
              <a:grpSpLocks/>
            </p:cNvGrpSpPr>
            <p:nvPr/>
          </p:nvGrpSpPr>
          <p:grpSpPr bwMode="auto">
            <a:xfrm>
              <a:off x="1784640" y="2136709"/>
              <a:ext cx="1774805" cy="2021028"/>
              <a:chOff x="0" y="0"/>
              <a:chExt cx="1140" cy="1603"/>
            </a:xfrm>
          </p:grpSpPr>
          <p:sp>
            <p:nvSpPr>
              <p:cNvPr id="7258"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a:solidFill>
                    <a:srgbClr val="595959"/>
                  </a:solidFill>
                  <a:latin typeface="微软雅黑" pitchFamily="34" charset="-122"/>
                  <a:ea typeface="微软雅黑" pitchFamily="34" charset="-122"/>
                </a:endParaRPr>
              </a:p>
            </p:txBody>
          </p:sp>
          <p:pic>
            <p:nvPicPr>
              <p:cNvPr id="7259"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0" name="Group 92"/>
            <p:cNvGrpSpPr>
              <a:grpSpLocks/>
            </p:cNvGrpSpPr>
            <p:nvPr/>
          </p:nvGrpSpPr>
          <p:grpSpPr bwMode="auto">
            <a:xfrm>
              <a:off x="1700816" y="57155"/>
              <a:ext cx="1858630" cy="2081949"/>
              <a:chOff x="0" y="0"/>
              <a:chExt cx="1198" cy="1502"/>
            </a:xfrm>
          </p:grpSpPr>
          <p:sp>
            <p:nvSpPr>
              <p:cNvPr id="7261"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a:solidFill>
                    <a:srgbClr val="595959"/>
                  </a:solidFill>
                  <a:latin typeface="微软雅黑" pitchFamily="34" charset="-122"/>
                  <a:ea typeface="微软雅黑" pitchFamily="34" charset="-122"/>
                </a:endParaRPr>
              </a:p>
            </p:txBody>
          </p:sp>
          <p:pic>
            <p:nvPicPr>
              <p:cNvPr id="726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6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65" name="Tekstvak 14"/>
          <p:cNvSpPr txBox="1">
            <a:spLocks noChangeArrowheads="1"/>
          </p:cNvSpPr>
          <p:nvPr/>
        </p:nvSpPr>
        <p:spPr bwMode="auto">
          <a:xfrm>
            <a:off x="-3473450" y="3368675"/>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7266"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7267" name="AutoShape 99"/>
          <p:cNvCxnSpPr>
            <a:cxnSpLocks noChangeShapeType="1"/>
            <a:stCxn id="7265" idx="2"/>
            <a:endCxn id="7266" idx="0"/>
          </p:cNvCxnSpPr>
          <p:nvPr/>
        </p:nvCxnSpPr>
        <p:spPr bwMode="auto">
          <a:xfrm rot="16200000" flipH="1">
            <a:off x="-2060576" y="2973388"/>
            <a:ext cx="481013" cy="2014538"/>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7268" name="Text Box 100"/>
          <p:cNvSpPr txBox="1">
            <a:spLocks noChangeArrowheads="1"/>
          </p:cNvSpPr>
          <p:nvPr/>
        </p:nvSpPr>
        <p:spPr bwMode="auto">
          <a:xfrm>
            <a:off x="7235825" y="1287463"/>
            <a:ext cx="18018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336699"/>
                </a:solidFill>
              </a:rPr>
              <a:t>委托企业：</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品牌持有者（</a:t>
            </a:r>
            <a:r>
              <a:rPr lang="en-US" altLang="zh-CN" sz="2000" dirty="0" err="1" smtClean="0">
                <a:solidFill>
                  <a:srgbClr val="336699"/>
                </a:solidFill>
              </a:rPr>
              <a:t>Riwall</a:t>
            </a:r>
            <a:r>
              <a:rPr lang="zh-CN" altLang="en-US" sz="2000" dirty="0" smtClean="0">
                <a:solidFill>
                  <a:srgbClr val="336699"/>
                </a:solidFill>
              </a:rPr>
              <a:t>）</a:t>
            </a:r>
            <a:endParaRPr lang="en-US" altLang="zh-CN" sz="2000" dirty="0" smtClean="0">
              <a:solidFill>
                <a:srgbClr val="336699"/>
              </a:solidFill>
            </a:endParaRPr>
          </a:p>
          <a:p>
            <a:pPr marL="228600" indent="-228600">
              <a:buFont typeface="+mj-lt"/>
              <a:buAutoNum type="arabicPeriod"/>
            </a:pPr>
            <a:r>
              <a:rPr lang="zh-CN" altLang="en-US" sz="2000" dirty="0" smtClean="0">
                <a:solidFill>
                  <a:srgbClr val="336699"/>
                </a:solidFill>
              </a:rPr>
              <a:t>百货公司</a:t>
            </a:r>
            <a:endParaRPr lang="zh-CN" altLang="en-US" sz="2000" dirty="0">
              <a:solidFill>
                <a:srgbClr val="336699"/>
              </a:solidFill>
            </a:endParaRPr>
          </a:p>
        </p:txBody>
      </p:sp>
      <p:sp>
        <p:nvSpPr>
          <p:cNvPr id="7269" name="Text Box 101"/>
          <p:cNvSpPr txBox="1">
            <a:spLocks noChangeArrowheads="1"/>
          </p:cNvSpPr>
          <p:nvPr/>
        </p:nvSpPr>
        <p:spPr bwMode="auto">
          <a:xfrm>
            <a:off x="3708400" y="1837273"/>
            <a:ext cx="17287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zh-CN" altLang="en-US" sz="2000" dirty="0" smtClean="0">
                <a:solidFill>
                  <a:srgbClr val="336699"/>
                </a:solidFill>
              </a:rPr>
              <a:t>中国代理者：</a:t>
            </a:r>
            <a:endParaRPr lang="en-US" altLang="zh-CN" sz="2000" dirty="0" smtClean="0">
              <a:solidFill>
                <a:srgbClr val="336699"/>
              </a:solidFill>
            </a:endParaRPr>
          </a:p>
          <a:p>
            <a:pPr algn="r"/>
            <a:r>
              <a:rPr lang="zh-CN" altLang="en-US" sz="2000" dirty="0" smtClean="0">
                <a:solidFill>
                  <a:srgbClr val="336699"/>
                </a:solidFill>
              </a:rPr>
              <a:t>通过服务（质量、时间）为国外客户节省时间和精力</a:t>
            </a:r>
            <a:endParaRPr lang="zh-CN" altLang="en-US" sz="2000" dirty="0">
              <a:solidFill>
                <a:srgbClr val="336699"/>
              </a:solidFill>
            </a:endParaRPr>
          </a:p>
        </p:txBody>
      </p:sp>
      <p:sp>
        <p:nvSpPr>
          <p:cNvPr id="7270" name="Text Box 102"/>
          <p:cNvSpPr txBox="1">
            <a:spLocks noChangeArrowheads="1"/>
          </p:cNvSpPr>
          <p:nvPr/>
        </p:nvSpPr>
        <p:spPr bwMode="auto">
          <a:xfrm>
            <a:off x="5508625" y="3553852"/>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关系网络</a:t>
            </a:r>
            <a:endParaRPr lang="zh-CN" altLang="en-US" sz="2800" dirty="0">
              <a:solidFill>
                <a:srgbClr val="006699"/>
              </a:solidFill>
            </a:endParaRPr>
          </a:p>
        </p:txBody>
      </p:sp>
      <p:sp>
        <p:nvSpPr>
          <p:cNvPr id="7271" name="Text Box 103"/>
          <p:cNvSpPr txBox="1">
            <a:spLocks noChangeArrowheads="1"/>
          </p:cNvSpPr>
          <p:nvPr/>
        </p:nvSpPr>
        <p:spPr bwMode="auto">
          <a:xfrm>
            <a:off x="5508625" y="1537628"/>
            <a:ext cx="17287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99"/>
                </a:solidFill>
              </a:rPr>
              <a:t>雇佣关系</a:t>
            </a:r>
            <a:endParaRPr lang="zh-CN" altLang="en-US" sz="2800" dirty="0">
              <a:solidFill>
                <a:srgbClr val="006699"/>
              </a:solidFill>
            </a:endParaRPr>
          </a:p>
        </p:txBody>
      </p:sp>
      <p:sp>
        <p:nvSpPr>
          <p:cNvPr id="7272" name="Text Box 104"/>
          <p:cNvSpPr txBox="1">
            <a:spLocks noChangeArrowheads="1"/>
          </p:cNvSpPr>
          <p:nvPr/>
        </p:nvSpPr>
        <p:spPr bwMode="auto">
          <a:xfrm>
            <a:off x="4643437" y="5229225"/>
            <a:ext cx="218201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smtClean="0">
                <a:solidFill>
                  <a:srgbClr val="666699"/>
                </a:solidFill>
              </a:rPr>
              <a:t>产品差价</a:t>
            </a:r>
            <a:endParaRPr lang="zh-CN" altLang="en-US" sz="3200" dirty="0">
              <a:solidFill>
                <a:srgbClr val="666699"/>
              </a:solidFill>
            </a:endParaRPr>
          </a:p>
        </p:txBody>
      </p:sp>
      <p:sp>
        <p:nvSpPr>
          <p:cNvPr id="7273" name="Text Box 105"/>
          <p:cNvSpPr txBox="1">
            <a:spLocks noChangeArrowheads="1"/>
          </p:cNvSpPr>
          <p:nvPr/>
        </p:nvSpPr>
        <p:spPr bwMode="auto">
          <a:xfrm>
            <a:off x="1965325" y="3295650"/>
            <a:ext cx="17287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smtClean="0">
                <a:solidFill>
                  <a:srgbClr val="006666"/>
                </a:solidFill>
              </a:rPr>
              <a:t>人际关系网</a:t>
            </a:r>
            <a:endParaRPr lang="en-US" altLang="zh-CN" sz="2000" dirty="0" smtClean="0">
              <a:solidFill>
                <a:srgbClr val="006666"/>
              </a:solidFill>
            </a:endParaRPr>
          </a:p>
          <a:p>
            <a:r>
              <a:rPr lang="zh-CN" altLang="en-US" sz="2000" dirty="0" smtClean="0">
                <a:solidFill>
                  <a:srgbClr val="006666"/>
                </a:solidFill>
              </a:rPr>
              <a:t>订单处理团队</a:t>
            </a:r>
            <a:endParaRPr lang="en-US" altLang="zh-CN" sz="2000" dirty="0" smtClean="0">
              <a:solidFill>
                <a:srgbClr val="006666"/>
              </a:solidFill>
            </a:endParaRPr>
          </a:p>
          <a:p>
            <a:r>
              <a:rPr lang="zh-CN" altLang="en-US" sz="2000" dirty="0" smtClean="0">
                <a:solidFill>
                  <a:srgbClr val="006666"/>
                </a:solidFill>
              </a:rPr>
              <a:t>质量监管团队</a:t>
            </a:r>
            <a:endParaRPr lang="zh-CN" altLang="en-US" sz="2000" dirty="0">
              <a:solidFill>
                <a:srgbClr val="006666"/>
              </a:solidFill>
            </a:endParaRPr>
          </a:p>
        </p:txBody>
      </p:sp>
      <p:sp>
        <p:nvSpPr>
          <p:cNvPr id="7274" name="Text Box 106"/>
          <p:cNvSpPr txBox="1">
            <a:spLocks noChangeArrowheads="1"/>
          </p:cNvSpPr>
          <p:nvPr/>
        </p:nvSpPr>
        <p:spPr bwMode="auto">
          <a:xfrm>
            <a:off x="179388" y="1341438"/>
            <a:ext cx="172878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smtClean="0">
                <a:solidFill>
                  <a:srgbClr val="006666"/>
                </a:solidFill>
              </a:rPr>
              <a:t>工厂</a:t>
            </a:r>
            <a:endParaRPr lang="en-US" altLang="zh-CN" sz="2800" dirty="0" smtClean="0">
              <a:solidFill>
                <a:srgbClr val="006666"/>
              </a:solidFill>
            </a:endParaRPr>
          </a:p>
          <a:p>
            <a:r>
              <a:rPr lang="zh-CN" altLang="en-US" sz="2800" dirty="0" smtClean="0">
                <a:solidFill>
                  <a:srgbClr val="006666"/>
                </a:solidFill>
              </a:rPr>
              <a:t>物流公司</a:t>
            </a:r>
            <a:endParaRPr lang="zh-CN" altLang="en-US" sz="2800" dirty="0">
              <a:solidFill>
                <a:srgbClr val="006666"/>
              </a:solidFill>
            </a:endParaRPr>
          </a:p>
        </p:txBody>
      </p:sp>
      <p:sp>
        <p:nvSpPr>
          <p:cNvPr id="7275" name="Text Box 107"/>
          <p:cNvSpPr txBox="1">
            <a:spLocks noChangeArrowheads="1"/>
          </p:cNvSpPr>
          <p:nvPr/>
        </p:nvSpPr>
        <p:spPr bwMode="auto">
          <a:xfrm>
            <a:off x="1984375" y="1354138"/>
            <a:ext cx="173037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006666"/>
                </a:solidFill>
              </a:rPr>
              <a:t>客户开发</a:t>
            </a:r>
            <a:endParaRPr lang="en-US" altLang="zh-CN" sz="2400" b="1" dirty="0" smtClean="0">
              <a:solidFill>
                <a:srgbClr val="006666"/>
              </a:solidFill>
            </a:endParaRPr>
          </a:p>
          <a:p>
            <a:r>
              <a:rPr lang="zh-CN" altLang="en-US" sz="2400" b="1" dirty="0" smtClean="0">
                <a:solidFill>
                  <a:srgbClr val="006666"/>
                </a:solidFill>
              </a:rPr>
              <a:t>订单处理</a:t>
            </a:r>
            <a:endParaRPr lang="en-US" altLang="zh-CN" sz="2400" b="1" dirty="0" smtClean="0">
              <a:solidFill>
                <a:srgbClr val="006666"/>
              </a:solidFill>
            </a:endParaRPr>
          </a:p>
          <a:p>
            <a:r>
              <a:rPr lang="zh-CN" altLang="en-US" sz="2400" b="1" dirty="0" smtClean="0">
                <a:solidFill>
                  <a:srgbClr val="006666"/>
                </a:solidFill>
              </a:rPr>
              <a:t>质量监控</a:t>
            </a:r>
            <a:endParaRPr lang="en-US" altLang="zh-CN" sz="2400" b="1" dirty="0" smtClean="0">
              <a:solidFill>
                <a:srgbClr val="006666"/>
              </a:solidFill>
            </a:endParaRPr>
          </a:p>
          <a:p>
            <a:endParaRPr lang="zh-CN" altLang="en-US" sz="1000" dirty="0">
              <a:solidFill>
                <a:srgbClr val="006666"/>
              </a:solidFill>
            </a:endParaRPr>
          </a:p>
        </p:txBody>
      </p:sp>
      <p:sp>
        <p:nvSpPr>
          <p:cNvPr id="7276" name="Text Box 108"/>
          <p:cNvSpPr txBox="1">
            <a:spLocks noChangeArrowheads="1"/>
          </p:cNvSpPr>
          <p:nvPr/>
        </p:nvSpPr>
        <p:spPr bwMode="auto">
          <a:xfrm>
            <a:off x="468313" y="5086350"/>
            <a:ext cx="38877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smtClean="0">
                <a:solidFill>
                  <a:srgbClr val="006666"/>
                </a:solidFill>
              </a:rPr>
              <a:t>人力成本</a:t>
            </a:r>
            <a:endParaRPr lang="en-US" altLang="zh-CN" sz="2400" dirty="0" smtClean="0">
              <a:solidFill>
                <a:srgbClr val="006666"/>
              </a:solidFill>
            </a:endParaRPr>
          </a:p>
          <a:p>
            <a:r>
              <a:rPr lang="zh-CN" altLang="en-US" sz="2400" dirty="0" smtClean="0">
                <a:solidFill>
                  <a:srgbClr val="006666"/>
                </a:solidFill>
              </a:rPr>
              <a:t>物流成本</a:t>
            </a:r>
            <a:endParaRPr lang="en-US" altLang="zh-CN" sz="2400" dirty="0" smtClean="0">
              <a:solidFill>
                <a:srgbClr val="006666"/>
              </a:solidFill>
            </a:endParaRPr>
          </a:p>
          <a:p>
            <a:r>
              <a:rPr lang="zh-CN" altLang="en-US" sz="2400" dirty="0" smtClean="0">
                <a:solidFill>
                  <a:srgbClr val="006666"/>
                </a:solidFill>
              </a:rPr>
              <a:t>货款成本</a:t>
            </a:r>
            <a:endParaRPr lang="zh-CN" altLang="en-US" sz="2400" dirty="0">
              <a:solidFill>
                <a:srgbClr val="006666"/>
              </a:solidFill>
            </a:endParaRPr>
          </a:p>
        </p:txBody>
      </p:sp>
      <p:sp>
        <p:nvSpPr>
          <p:cNvPr id="115" name="椭圆形标注 114"/>
          <p:cNvSpPr/>
          <p:nvPr/>
        </p:nvSpPr>
        <p:spPr>
          <a:xfrm>
            <a:off x="3661747" y="704941"/>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价值主张，是否有足够吸引力？</a:t>
            </a:r>
            <a:endParaRPr lang="en-US" altLang="zh-CN" sz="1400" dirty="0" smtClean="0"/>
          </a:p>
        </p:txBody>
      </p:sp>
      <p:sp>
        <p:nvSpPr>
          <p:cNvPr id="120" name="椭圆形标注 119"/>
          <p:cNvSpPr/>
          <p:nvPr/>
        </p:nvSpPr>
        <p:spPr>
          <a:xfrm>
            <a:off x="5521576" y="649583"/>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客户还希望与我们建立怎么样的关系？</a:t>
            </a:r>
            <a:endParaRPr lang="en-US" altLang="zh-CN" sz="1400" dirty="0" smtClean="0"/>
          </a:p>
        </p:txBody>
      </p:sp>
      <p:sp>
        <p:nvSpPr>
          <p:cNvPr id="121" name="椭圆形标注 120"/>
          <p:cNvSpPr/>
          <p:nvPr/>
        </p:nvSpPr>
        <p:spPr>
          <a:xfrm>
            <a:off x="7317804" y="908720"/>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客户能否再细分下去？</a:t>
            </a:r>
            <a:endParaRPr lang="en-US" altLang="zh-CN" sz="1400" dirty="0" smtClean="0"/>
          </a:p>
        </p:txBody>
      </p:sp>
      <p:sp>
        <p:nvSpPr>
          <p:cNvPr id="7" name="椭圆形标注 6"/>
          <p:cNvSpPr/>
          <p:nvPr/>
        </p:nvSpPr>
        <p:spPr>
          <a:xfrm>
            <a:off x="7317804" y="1395239"/>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我们应该为谁创造价值？委托企业</a:t>
            </a:r>
            <a:r>
              <a:rPr lang="en-US" altLang="zh-CN" sz="1400" dirty="0" smtClean="0"/>
              <a:t>OR</a:t>
            </a:r>
            <a:r>
              <a:rPr lang="zh-CN" altLang="en-US" sz="1400" dirty="0" smtClean="0"/>
              <a:t>消费者</a:t>
            </a:r>
            <a:endParaRPr lang="en-US" altLang="zh-CN" sz="1400" dirty="0" smtClean="0"/>
          </a:p>
        </p:txBody>
      </p:sp>
      <p:sp>
        <p:nvSpPr>
          <p:cNvPr id="117" name="椭圆形标注 116"/>
          <p:cNvSpPr/>
          <p:nvPr/>
        </p:nvSpPr>
        <p:spPr>
          <a:xfrm>
            <a:off x="7317804" y="1881758"/>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客户的需求是什么？我们目前产品</a:t>
            </a:r>
            <a:r>
              <a:rPr lang="en-US" altLang="zh-CN" sz="1400" dirty="0" smtClean="0"/>
              <a:t>/</a:t>
            </a:r>
            <a:r>
              <a:rPr lang="zh-CN" altLang="en-US" sz="1400" dirty="0" smtClean="0"/>
              <a:t>服务是否能够满足？</a:t>
            </a:r>
            <a:endParaRPr lang="en-US" altLang="zh-CN" sz="1400" dirty="0" smtClean="0"/>
          </a:p>
        </p:txBody>
      </p:sp>
      <p:sp>
        <p:nvSpPr>
          <p:cNvPr id="118" name="椭圆形标注 117"/>
          <p:cNvSpPr/>
          <p:nvPr/>
        </p:nvSpPr>
        <p:spPr>
          <a:xfrm>
            <a:off x="7317804" y="2368277"/>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客户的潜在需求是什么？</a:t>
            </a:r>
            <a:endParaRPr lang="en-US" altLang="zh-CN" sz="1400" dirty="0" smtClean="0"/>
          </a:p>
        </p:txBody>
      </p:sp>
      <p:sp>
        <p:nvSpPr>
          <p:cNvPr id="128" name="椭圆形标注 127"/>
          <p:cNvSpPr/>
          <p:nvPr/>
        </p:nvSpPr>
        <p:spPr>
          <a:xfrm>
            <a:off x="5392271" y="266006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渠道运作是否高效？</a:t>
            </a:r>
            <a:endParaRPr lang="en-US" altLang="zh-CN" sz="1400" dirty="0" smtClean="0"/>
          </a:p>
        </p:txBody>
      </p:sp>
      <p:sp>
        <p:nvSpPr>
          <p:cNvPr id="127" name="椭圆形标注 126"/>
          <p:cNvSpPr/>
          <p:nvPr/>
        </p:nvSpPr>
        <p:spPr>
          <a:xfrm>
            <a:off x="67650"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公司是否有闲置的资产或者钱？</a:t>
            </a:r>
            <a:endParaRPr lang="en-US" altLang="zh-CN" sz="1400" dirty="0" smtClean="0"/>
          </a:p>
        </p:txBody>
      </p:sp>
      <p:sp>
        <p:nvSpPr>
          <p:cNvPr id="125" name="椭圆形标注 124"/>
          <p:cNvSpPr/>
          <p:nvPr/>
        </p:nvSpPr>
        <p:spPr>
          <a:xfrm>
            <a:off x="448183"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现金流的周期怎么样的？先付账款再付各种支出？</a:t>
            </a:r>
            <a:endParaRPr lang="en-US" altLang="zh-CN" sz="1400" dirty="0" smtClean="0"/>
          </a:p>
        </p:txBody>
      </p:sp>
      <p:sp>
        <p:nvSpPr>
          <p:cNvPr id="126" name="椭圆形标注 125"/>
          <p:cNvSpPr/>
          <p:nvPr/>
        </p:nvSpPr>
        <p:spPr>
          <a:xfrm>
            <a:off x="841427"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那一块资源或业务花费最大？</a:t>
            </a:r>
            <a:endParaRPr lang="en-US" altLang="zh-CN" sz="1400" dirty="0" smtClean="0"/>
          </a:p>
        </p:txBody>
      </p:sp>
      <p:sp>
        <p:nvSpPr>
          <p:cNvPr id="136" name="椭圆形标注 135"/>
          <p:cNvSpPr/>
          <p:nvPr/>
        </p:nvSpPr>
        <p:spPr>
          <a:xfrm>
            <a:off x="4727803" y="-53674"/>
            <a:ext cx="1328935" cy="890386"/>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我们该怎么样重新定位？</a:t>
            </a:r>
            <a:endParaRPr lang="en-US" altLang="zh-CN" sz="1400" dirty="0" smtClean="0"/>
          </a:p>
        </p:txBody>
      </p:sp>
      <p:sp>
        <p:nvSpPr>
          <p:cNvPr id="137" name="椭圆形标注 136"/>
          <p:cNvSpPr/>
          <p:nvPr/>
        </p:nvSpPr>
        <p:spPr>
          <a:xfrm>
            <a:off x="3661747" y="143611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我们的价值主张有很强的网络效应？</a:t>
            </a:r>
            <a:endParaRPr lang="en-US" altLang="zh-CN" sz="1400" dirty="0" smtClean="0"/>
          </a:p>
        </p:txBody>
      </p:sp>
      <p:sp>
        <p:nvSpPr>
          <p:cNvPr id="138" name="椭圆形标注 137"/>
          <p:cNvSpPr/>
          <p:nvPr/>
        </p:nvSpPr>
        <p:spPr>
          <a:xfrm>
            <a:off x="1223293"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我们的成本可以预测吗？</a:t>
            </a:r>
            <a:endParaRPr lang="en-US" altLang="zh-CN" sz="1400" dirty="0" smtClean="0"/>
          </a:p>
        </p:txBody>
      </p:sp>
      <p:sp>
        <p:nvSpPr>
          <p:cNvPr id="139" name="椭圆形标注 138"/>
          <p:cNvSpPr/>
          <p:nvPr/>
        </p:nvSpPr>
        <p:spPr>
          <a:xfrm>
            <a:off x="166689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是否低成本高效率？</a:t>
            </a:r>
            <a:endParaRPr lang="en-US" altLang="zh-CN" sz="1400" dirty="0" smtClean="0"/>
          </a:p>
        </p:txBody>
      </p:sp>
      <p:sp>
        <p:nvSpPr>
          <p:cNvPr id="135" name="椭圆形标注 134"/>
          <p:cNvSpPr/>
          <p:nvPr/>
        </p:nvSpPr>
        <p:spPr>
          <a:xfrm>
            <a:off x="418249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是价值竞争还是价格竞争？</a:t>
            </a:r>
            <a:endParaRPr lang="en-US" altLang="zh-CN" sz="1400" dirty="0" smtClean="0"/>
          </a:p>
        </p:txBody>
      </p:sp>
      <p:sp>
        <p:nvSpPr>
          <p:cNvPr id="133" name="椭圆形标注 132"/>
          <p:cNvSpPr/>
          <p:nvPr/>
        </p:nvSpPr>
        <p:spPr>
          <a:xfrm>
            <a:off x="469915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收入来源过于传统和单一，能否寻找新的突破？</a:t>
            </a:r>
            <a:endParaRPr lang="en-US" altLang="zh-CN" sz="1400" dirty="0" smtClean="0"/>
          </a:p>
        </p:txBody>
      </p:sp>
      <p:sp>
        <p:nvSpPr>
          <p:cNvPr id="140" name="椭圆形标注 139"/>
          <p:cNvSpPr/>
          <p:nvPr/>
        </p:nvSpPr>
        <p:spPr>
          <a:xfrm>
            <a:off x="521581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我们卖的都是客户愿意支付的产品和服务？</a:t>
            </a:r>
            <a:endParaRPr lang="en-US" altLang="zh-CN" sz="1400" dirty="0" smtClean="0"/>
          </a:p>
        </p:txBody>
      </p:sp>
      <p:sp>
        <p:nvSpPr>
          <p:cNvPr id="141" name="椭圆形标注 140"/>
          <p:cNvSpPr/>
          <p:nvPr/>
        </p:nvSpPr>
        <p:spPr>
          <a:xfrm>
            <a:off x="573247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客户完全接受我们的定价机制？我们的利润是否有最大化？</a:t>
            </a:r>
            <a:endParaRPr lang="en-US" altLang="zh-CN" sz="1400" dirty="0" smtClean="0"/>
          </a:p>
        </p:txBody>
      </p:sp>
      <p:sp>
        <p:nvSpPr>
          <p:cNvPr id="142" name="椭圆形标注 141"/>
          <p:cNvSpPr/>
          <p:nvPr/>
        </p:nvSpPr>
        <p:spPr>
          <a:xfrm>
            <a:off x="6249131"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我们有重复增加的营收和频繁重复的销售？</a:t>
            </a:r>
            <a:endParaRPr lang="en-US" altLang="zh-CN" sz="1400" dirty="0" smtClean="0"/>
          </a:p>
        </p:txBody>
      </p:sp>
      <p:sp>
        <p:nvSpPr>
          <p:cNvPr id="143" name="椭圆形标注 142"/>
          <p:cNvSpPr/>
          <p:nvPr/>
        </p:nvSpPr>
        <p:spPr>
          <a:xfrm>
            <a:off x="6765792"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我们受益于强劲的利润率？</a:t>
            </a:r>
            <a:endParaRPr lang="en-US" altLang="zh-CN" sz="1400" dirty="0" smtClean="0"/>
          </a:p>
        </p:txBody>
      </p:sp>
      <p:sp>
        <p:nvSpPr>
          <p:cNvPr id="144" name="椭圆形标注 143"/>
          <p:cNvSpPr/>
          <p:nvPr/>
        </p:nvSpPr>
        <p:spPr>
          <a:xfrm>
            <a:off x="43513" y="1155574"/>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我们很好的平衡了内部自主开展的业务和外部承包的业务？</a:t>
            </a:r>
            <a:endParaRPr lang="en-US" altLang="zh-CN" sz="1400" dirty="0" smtClean="0"/>
          </a:p>
        </p:txBody>
      </p:sp>
      <p:sp>
        <p:nvSpPr>
          <p:cNvPr id="130" name="椭圆形标注 129"/>
          <p:cNvSpPr/>
          <p:nvPr/>
        </p:nvSpPr>
        <p:spPr>
          <a:xfrm>
            <a:off x="43513" y="1730793"/>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我们选择合作伙伴的标准是什么？</a:t>
            </a:r>
            <a:endParaRPr lang="en-US" altLang="zh-CN" sz="1400" dirty="0" smtClean="0"/>
          </a:p>
        </p:txBody>
      </p:sp>
      <p:sp>
        <p:nvSpPr>
          <p:cNvPr id="131" name="椭圆形标注 130"/>
          <p:cNvSpPr/>
          <p:nvPr/>
        </p:nvSpPr>
        <p:spPr>
          <a:xfrm>
            <a:off x="43513" y="2306012"/>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我们是否需要寻找拥有其他资源的合作伙伴？例如：金融</a:t>
            </a:r>
            <a:endParaRPr lang="en-US" altLang="zh-CN" sz="1400" dirty="0" smtClean="0"/>
          </a:p>
        </p:txBody>
      </p:sp>
      <p:sp>
        <p:nvSpPr>
          <p:cNvPr id="132" name="椭圆形标注 131"/>
          <p:cNvSpPr/>
          <p:nvPr/>
        </p:nvSpPr>
        <p:spPr>
          <a:xfrm>
            <a:off x="13675" y="2881231"/>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我们与重要合作伙伴是否融洽？能否为我们分担风险</a:t>
            </a:r>
            <a:endParaRPr lang="en-US" altLang="zh-CN" sz="1400" dirty="0" smtClean="0"/>
          </a:p>
        </p:txBody>
      </p:sp>
      <p:sp>
        <p:nvSpPr>
          <p:cNvPr id="123" name="椭圆形标注 122"/>
          <p:cNvSpPr/>
          <p:nvPr/>
        </p:nvSpPr>
        <p:spPr>
          <a:xfrm>
            <a:off x="1868653" y="62068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我们是否高效的执行关键业务？</a:t>
            </a:r>
            <a:endParaRPr lang="en-US" altLang="zh-CN" sz="1400" dirty="0" smtClean="0"/>
          </a:p>
        </p:txBody>
      </p:sp>
      <p:sp>
        <p:nvSpPr>
          <p:cNvPr id="129" name="椭圆形标注 128"/>
          <p:cNvSpPr/>
          <p:nvPr/>
        </p:nvSpPr>
        <p:spPr>
          <a:xfrm>
            <a:off x="1867550" y="95009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我们的关键业务很难被复制？</a:t>
            </a:r>
            <a:endParaRPr lang="en-US" altLang="zh-CN" sz="1400" dirty="0" smtClean="0"/>
          </a:p>
        </p:txBody>
      </p:sp>
      <p:sp>
        <p:nvSpPr>
          <p:cNvPr id="145" name="椭圆形标注 144"/>
          <p:cNvSpPr/>
          <p:nvPr/>
        </p:nvSpPr>
        <p:spPr>
          <a:xfrm>
            <a:off x="1867550" y="127950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我们执行的质量会怎么样？客户是否满意？</a:t>
            </a:r>
            <a:endParaRPr lang="en-US" altLang="zh-CN" sz="1400" dirty="0" smtClean="0"/>
          </a:p>
        </p:txBody>
      </p:sp>
      <p:sp>
        <p:nvSpPr>
          <p:cNvPr id="134" name="椭圆形标注 133"/>
          <p:cNvSpPr/>
          <p:nvPr/>
        </p:nvSpPr>
        <p:spPr>
          <a:xfrm>
            <a:off x="1884695" y="2907302"/>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我们的核心资源可替代性怎么样？是否容易被竞争者超越</a:t>
            </a:r>
            <a:endParaRPr lang="en-US" altLang="zh-CN" sz="1400" dirty="0" smtClean="0"/>
          </a:p>
        </p:txBody>
      </p:sp>
      <p:sp>
        <p:nvSpPr>
          <p:cNvPr id="146" name="椭圆形标注 145"/>
          <p:cNvSpPr/>
          <p:nvPr/>
        </p:nvSpPr>
        <p:spPr>
          <a:xfrm>
            <a:off x="1829623" y="313406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我们还有哪些核心资源的需求？</a:t>
            </a:r>
            <a:endParaRPr lang="en-US" altLang="zh-CN" sz="1400" dirty="0" smtClean="0"/>
          </a:p>
        </p:txBody>
      </p:sp>
      <p:sp>
        <p:nvSpPr>
          <p:cNvPr id="147" name="椭圆形标注 146"/>
          <p:cNvSpPr/>
          <p:nvPr/>
        </p:nvSpPr>
        <p:spPr>
          <a:xfrm>
            <a:off x="1829623" y="3540739"/>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我们在恰当时间调配核心资源是否有问题？</a:t>
            </a:r>
            <a:endParaRPr lang="en-US" altLang="zh-CN" sz="1400" dirty="0" smtClean="0"/>
          </a:p>
        </p:txBody>
      </p:sp>
      <p:sp>
        <p:nvSpPr>
          <p:cNvPr id="148" name="椭圆形标注 147"/>
          <p:cNvSpPr/>
          <p:nvPr/>
        </p:nvSpPr>
        <p:spPr>
          <a:xfrm>
            <a:off x="7317804" y="2854796"/>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我们能否持续不断的赢得新客户？</a:t>
            </a:r>
            <a:endParaRPr lang="en-US" altLang="zh-CN" sz="1400" dirty="0" smtClean="0"/>
          </a:p>
        </p:txBody>
      </p:sp>
      <p:sp>
        <p:nvSpPr>
          <p:cNvPr id="151" name="椭圆形标注 150"/>
          <p:cNvSpPr/>
          <p:nvPr/>
        </p:nvSpPr>
        <p:spPr>
          <a:xfrm>
            <a:off x="5392271" y="28199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渠道通路与客户是强接触？</a:t>
            </a:r>
            <a:endParaRPr lang="en-US" altLang="zh-CN" sz="1400" dirty="0" smtClean="0"/>
          </a:p>
        </p:txBody>
      </p:sp>
      <p:sp>
        <p:nvSpPr>
          <p:cNvPr id="152" name="椭圆形标注 151"/>
          <p:cNvSpPr/>
          <p:nvPr/>
        </p:nvSpPr>
        <p:spPr>
          <a:xfrm>
            <a:off x="5392271" y="307500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客户很容易就看到我们的渠道通路？</a:t>
            </a:r>
            <a:endParaRPr lang="en-US" altLang="zh-CN" sz="1400" dirty="0" smtClean="0"/>
          </a:p>
        </p:txBody>
      </p:sp>
      <p:sp>
        <p:nvSpPr>
          <p:cNvPr id="153" name="椭圆形标注 152"/>
          <p:cNvSpPr/>
          <p:nvPr/>
        </p:nvSpPr>
        <p:spPr>
          <a:xfrm>
            <a:off x="5392271" y="33300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渠道通路创造出了很好的范围效应？</a:t>
            </a:r>
            <a:endParaRPr lang="en-US" altLang="zh-CN" sz="1400" dirty="0" smtClean="0"/>
          </a:p>
        </p:txBody>
      </p:sp>
      <p:sp>
        <p:nvSpPr>
          <p:cNvPr id="154" name="椭圆形标注 153"/>
          <p:cNvSpPr/>
          <p:nvPr/>
        </p:nvSpPr>
        <p:spPr>
          <a:xfrm>
            <a:off x="5392271" y="358510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渠道通路与客户细分群体完全匹配？</a:t>
            </a:r>
            <a:endParaRPr lang="en-US" altLang="zh-CN" sz="1400" dirty="0" smtClean="0"/>
          </a:p>
        </p:txBody>
      </p:sp>
      <p:sp>
        <p:nvSpPr>
          <p:cNvPr id="150" name="椭圆形标注 149"/>
          <p:cNvSpPr/>
          <p:nvPr/>
        </p:nvSpPr>
        <p:spPr>
          <a:xfrm>
            <a:off x="5430204" y="3840152"/>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如何摆脱老板模式？</a:t>
            </a:r>
            <a:endParaRPr lang="en-US" altLang="zh-CN" sz="1400" dirty="0" smtClean="0"/>
          </a:p>
        </p:txBody>
      </p:sp>
      <p:sp>
        <p:nvSpPr>
          <p:cNvPr id="156" name="椭圆形标注 155"/>
          <p:cNvSpPr/>
          <p:nvPr/>
        </p:nvSpPr>
        <p:spPr>
          <a:xfrm>
            <a:off x="5521576" y="836712"/>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客户关系的品质与客户细分群体相匹配</a:t>
            </a:r>
            <a:endParaRPr lang="en-US" altLang="zh-CN" sz="1400" dirty="0" smtClean="0"/>
          </a:p>
        </p:txBody>
      </p:sp>
      <p:sp>
        <p:nvSpPr>
          <p:cNvPr id="159" name="椭圆形标注 158"/>
          <p:cNvSpPr/>
          <p:nvPr/>
        </p:nvSpPr>
        <p:spPr>
          <a:xfrm>
            <a:off x="5521576" y="1193611"/>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高昂的转移成本把公司于客户紧紧拴在一起</a:t>
            </a:r>
            <a:endParaRPr lang="en-US" altLang="zh-CN" sz="1400" dirty="0" smtClean="0"/>
          </a:p>
        </p:txBody>
      </p:sp>
      <p:sp>
        <p:nvSpPr>
          <p:cNvPr id="160" name="椭圆形标注 159"/>
          <p:cNvSpPr/>
          <p:nvPr/>
        </p:nvSpPr>
        <p:spPr>
          <a:xfrm>
            <a:off x="5521576" y="1452640"/>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我们的品牌实力如何提升？</a:t>
            </a:r>
            <a:endParaRPr lang="en-US" altLang="zh-CN" sz="1400" dirty="0" smtClean="0"/>
          </a:p>
        </p:txBody>
      </p:sp>
      <p:sp>
        <p:nvSpPr>
          <p:cNvPr id="119" name="椭圆形标注 118"/>
          <p:cNvSpPr/>
          <p:nvPr/>
        </p:nvSpPr>
        <p:spPr>
          <a:xfrm>
            <a:off x="3661747" y="2167283"/>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目前提供的产品</a:t>
            </a:r>
            <a:r>
              <a:rPr lang="en-US" altLang="zh-CN" sz="1400" dirty="0" smtClean="0"/>
              <a:t>/</a:t>
            </a:r>
            <a:r>
              <a:rPr lang="zh-CN" altLang="en-US" sz="1400" dirty="0" smtClean="0"/>
              <a:t>服务能否完美实现这个主张？客户是否满意？</a:t>
            </a:r>
            <a:endParaRPr lang="en-US" altLang="zh-CN" sz="1400" dirty="0" smtClean="0"/>
          </a:p>
        </p:txBody>
      </p:sp>
      <p:sp>
        <p:nvSpPr>
          <p:cNvPr id="161" name="椭圆形标注 160"/>
          <p:cNvSpPr/>
          <p:nvPr/>
        </p:nvSpPr>
        <p:spPr>
          <a:xfrm>
            <a:off x="3661747" y="289845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市场上有我们的服务</a:t>
            </a:r>
            <a:r>
              <a:rPr lang="en-US" altLang="zh-CN" sz="1400" dirty="0" smtClean="0"/>
              <a:t>/</a:t>
            </a:r>
            <a:r>
              <a:rPr lang="zh-CN" altLang="en-US" sz="1400" dirty="0" smtClean="0"/>
              <a:t>产品的替代品吗？</a:t>
            </a:r>
            <a:endParaRPr lang="en-US" altLang="zh-CN" sz="1400" dirty="0" smtClean="0"/>
          </a:p>
        </p:txBody>
      </p:sp>
      <p:sp>
        <p:nvSpPr>
          <p:cNvPr id="162" name="椭圆形标注 161"/>
          <p:cNvSpPr/>
          <p:nvPr/>
        </p:nvSpPr>
        <p:spPr>
          <a:xfrm>
            <a:off x="3661747" y="3629624"/>
            <a:ext cx="1899991" cy="127299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竞争对手是否试图提供比我们价格更低或者价值更高的产品和服务吗？</a:t>
            </a:r>
            <a:endParaRPr lang="en-US" altLang="zh-CN" sz="1400" dirty="0" smtClean="0"/>
          </a:p>
        </p:txBody>
      </p:sp>
      <p:sp>
        <p:nvSpPr>
          <p:cNvPr id="163" name="椭圆形标注 162"/>
          <p:cNvSpPr/>
          <p:nvPr/>
        </p:nvSpPr>
        <p:spPr>
          <a:xfrm>
            <a:off x="7231142"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我们的利润率受到竞争对手的威胁吗？</a:t>
            </a:r>
            <a:endParaRPr lang="en-US" altLang="zh-CN" sz="1400" dirty="0" smtClean="0"/>
          </a:p>
        </p:txBody>
      </p:sp>
      <p:sp>
        <p:nvSpPr>
          <p:cNvPr id="164" name="椭圆形标注 163"/>
          <p:cNvSpPr/>
          <p:nvPr/>
        </p:nvSpPr>
        <p:spPr>
          <a:xfrm>
            <a:off x="61769" y="3193745"/>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我们是否过于依赖于某个合作伙伴？</a:t>
            </a:r>
            <a:endParaRPr lang="en-US" altLang="zh-CN" sz="1400" dirty="0" smtClean="0"/>
          </a:p>
        </p:txBody>
      </p:sp>
      <p:sp>
        <p:nvSpPr>
          <p:cNvPr id="165" name="椭圆形标注 164"/>
          <p:cNvSpPr/>
          <p:nvPr/>
        </p:nvSpPr>
        <p:spPr>
          <a:xfrm>
            <a:off x="29876" y="3573995"/>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我们会有失去合作伙伴的危险吗？？</a:t>
            </a:r>
            <a:endParaRPr lang="en-US" altLang="zh-CN" sz="1400" dirty="0" smtClean="0"/>
          </a:p>
        </p:txBody>
      </p:sp>
      <p:sp>
        <p:nvSpPr>
          <p:cNvPr id="166" name="椭圆形标注 165"/>
          <p:cNvSpPr/>
          <p:nvPr/>
        </p:nvSpPr>
        <p:spPr>
          <a:xfrm>
            <a:off x="1829623" y="3749653"/>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我们的质量是否受到某种程度的威胁？？</a:t>
            </a:r>
            <a:endParaRPr lang="en-US" altLang="zh-CN" sz="1400" dirty="0" smtClean="0"/>
          </a:p>
        </p:txBody>
      </p:sp>
      <p:sp>
        <p:nvSpPr>
          <p:cNvPr id="167" name="椭圆形标注 166"/>
          <p:cNvSpPr/>
          <p:nvPr/>
        </p:nvSpPr>
        <p:spPr>
          <a:xfrm>
            <a:off x="5521576" y="1711601"/>
            <a:ext cx="1729349" cy="98801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我们的某些客户关系是否在恶化？</a:t>
            </a:r>
            <a:endParaRPr lang="en-US" altLang="zh-CN" sz="1400" dirty="0" smtClean="0"/>
          </a:p>
        </p:txBody>
      </p:sp>
      <p:sp>
        <p:nvSpPr>
          <p:cNvPr id="169" name="椭圆形标注 168"/>
          <p:cNvSpPr/>
          <p:nvPr/>
        </p:nvSpPr>
        <p:spPr>
          <a:xfrm>
            <a:off x="2131899" y="5159326"/>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哪种成本会快速增加，以至于我们的收入无法承担？</a:t>
            </a:r>
            <a:endParaRPr lang="en-US" altLang="zh-CN" sz="1400" dirty="0" smtClean="0"/>
          </a:p>
        </p:txBody>
      </p:sp>
      <p:sp>
        <p:nvSpPr>
          <p:cNvPr id="170" name="椭圆形标注 169"/>
          <p:cNvSpPr/>
          <p:nvPr/>
        </p:nvSpPr>
        <p:spPr>
          <a:xfrm>
            <a:off x="7317804" y="3341315"/>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市场会迅速饱和吗？</a:t>
            </a:r>
            <a:endParaRPr lang="en-US" altLang="zh-CN" sz="1400" dirty="0" smtClean="0"/>
          </a:p>
        </p:txBody>
      </p:sp>
      <p:sp>
        <p:nvSpPr>
          <p:cNvPr id="168" name="椭圆形标注 167"/>
          <p:cNvSpPr/>
          <p:nvPr/>
        </p:nvSpPr>
        <p:spPr>
          <a:xfrm>
            <a:off x="7317804" y="3827834"/>
            <a:ext cx="1790700" cy="1111159"/>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我们的客户会弃我们而去？</a:t>
            </a:r>
            <a:endParaRPr lang="en-US" altLang="zh-CN" sz="1400" dirty="0" smtClean="0"/>
          </a:p>
        </p:txBody>
      </p:sp>
      <p:sp>
        <p:nvSpPr>
          <p:cNvPr id="171" name="椭圆形标注 170"/>
          <p:cNvSpPr/>
          <p:nvPr/>
        </p:nvSpPr>
        <p:spPr>
          <a:xfrm>
            <a:off x="1867550" y="1608918"/>
            <a:ext cx="1964023" cy="1315895"/>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t>客户还需要我们提供哪方面的业务？</a:t>
            </a:r>
            <a:endParaRPr lang="en-US" altLang="zh-CN" sz="1400" dirty="0" smtClean="0"/>
          </a:p>
        </p:txBody>
      </p:sp>
    </p:spTree>
    <p:extLst>
      <p:ext uri="{BB962C8B-B14F-4D97-AF65-F5344CB8AC3E}">
        <p14:creationId xmlns:p14="http://schemas.microsoft.com/office/powerpoint/2010/main" val="84904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500"/>
                                        <p:tgtEl>
                                          <p:spTgt spid="1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5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0"/>
                                        </p:tgtEl>
                                        <p:attrNameLst>
                                          <p:attrName>style.visibility</p:attrName>
                                        </p:attrNameLst>
                                      </p:cBhvr>
                                      <p:to>
                                        <p:strVal val="visible"/>
                                      </p:to>
                                    </p:set>
                                    <p:animEffect transition="in" filter="fade">
                                      <p:cBhvr>
                                        <p:cTn id="57" dur="500"/>
                                        <p:tgtEl>
                                          <p:spTgt spid="1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8"/>
                                        </p:tgtEl>
                                        <p:attrNameLst>
                                          <p:attrName>style.visibility</p:attrName>
                                        </p:attrNameLst>
                                      </p:cBhvr>
                                      <p:to>
                                        <p:strVal val="visible"/>
                                      </p:to>
                                    </p:set>
                                    <p:animEffect transition="in" filter="fade">
                                      <p:cBhvr>
                                        <p:cTn id="62" dur="500"/>
                                        <p:tgtEl>
                                          <p:spTgt spid="1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500"/>
                                        <p:tgtEl>
                                          <p:spTgt spid="1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0"/>
                                        </p:tgtEl>
                                        <p:attrNameLst>
                                          <p:attrName>style.visibility</p:attrName>
                                        </p:attrNameLst>
                                      </p:cBhvr>
                                      <p:to>
                                        <p:strVal val="visible"/>
                                      </p:to>
                                    </p:set>
                                    <p:animEffect transition="in" filter="fade">
                                      <p:cBhvr>
                                        <p:cTn id="82" dur="500"/>
                                        <p:tgtEl>
                                          <p:spTgt spid="1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7"/>
                                        </p:tgtEl>
                                        <p:attrNameLst>
                                          <p:attrName>style.visibility</p:attrName>
                                        </p:attrNameLst>
                                      </p:cBhvr>
                                      <p:to>
                                        <p:strVal val="visible"/>
                                      </p:to>
                                    </p:set>
                                    <p:animEffect transition="in" filter="fade">
                                      <p:cBhvr>
                                        <p:cTn id="87" dur="500"/>
                                        <p:tgtEl>
                                          <p:spTgt spid="16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fade">
                                      <p:cBhvr>
                                        <p:cTn id="92" dur="500"/>
                                        <p:tgtEl>
                                          <p:spTgt spid="1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1"/>
                                        </p:tgtEl>
                                        <p:attrNameLst>
                                          <p:attrName>style.visibility</p:attrName>
                                        </p:attrNameLst>
                                      </p:cBhvr>
                                      <p:to>
                                        <p:strVal val="visible"/>
                                      </p:to>
                                    </p:set>
                                    <p:animEffect transition="in" filter="fade">
                                      <p:cBhvr>
                                        <p:cTn id="97" dur="500"/>
                                        <p:tgtEl>
                                          <p:spTgt spid="15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2"/>
                                        </p:tgtEl>
                                        <p:attrNameLst>
                                          <p:attrName>style.visibility</p:attrName>
                                        </p:attrNameLst>
                                      </p:cBhvr>
                                      <p:to>
                                        <p:strVal val="visible"/>
                                      </p:to>
                                    </p:set>
                                    <p:animEffect transition="in" filter="fade">
                                      <p:cBhvr>
                                        <p:cTn id="102" dur="500"/>
                                        <p:tgtEl>
                                          <p:spTgt spid="1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fade">
                                      <p:cBhvr>
                                        <p:cTn id="107" dur="500"/>
                                        <p:tgtEl>
                                          <p:spTgt spid="15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54"/>
                                        </p:tgtEl>
                                        <p:attrNameLst>
                                          <p:attrName>style.visibility</p:attrName>
                                        </p:attrNameLst>
                                      </p:cBhvr>
                                      <p:to>
                                        <p:strVal val="visible"/>
                                      </p:to>
                                    </p:set>
                                    <p:animEffect transition="in" filter="fade">
                                      <p:cBhvr>
                                        <p:cTn id="112" dur="500"/>
                                        <p:tgtEl>
                                          <p:spTgt spid="15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0"/>
                                        </p:tgtEl>
                                        <p:attrNameLst>
                                          <p:attrName>style.visibility</p:attrName>
                                        </p:attrNameLst>
                                      </p:cBhvr>
                                      <p:to>
                                        <p:strVal val="visible"/>
                                      </p:to>
                                    </p:set>
                                    <p:animEffect transition="in" filter="fade">
                                      <p:cBhvr>
                                        <p:cTn id="117" dur="500"/>
                                        <p:tgtEl>
                                          <p:spTgt spid="15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23"/>
                                        </p:tgtEl>
                                        <p:attrNameLst>
                                          <p:attrName>style.visibility</p:attrName>
                                        </p:attrNameLst>
                                      </p:cBhvr>
                                      <p:to>
                                        <p:strVal val="visible"/>
                                      </p:to>
                                    </p:set>
                                    <p:animEffect transition="in" filter="fade">
                                      <p:cBhvr>
                                        <p:cTn id="122" dur="500"/>
                                        <p:tgtEl>
                                          <p:spTgt spid="1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29"/>
                                        </p:tgtEl>
                                        <p:attrNameLst>
                                          <p:attrName>style.visibility</p:attrName>
                                        </p:attrNameLst>
                                      </p:cBhvr>
                                      <p:to>
                                        <p:strVal val="visible"/>
                                      </p:to>
                                    </p:set>
                                    <p:animEffect transition="in" filter="fade">
                                      <p:cBhvr>
                                        <p:cTn id="127" dur="500"/>
                                        <p:tgtEl>
                                          <p:spTgt spid="12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5"/>
                                        </p:tgtEl>
                                        <p:attrNameLst>
                                          <p:attrName>style.visibility</p:attrName>
                                        </p:attrNameLst>
                                      </p:cBhvr>
                                      <p:to>
                                        <p:strVal val="visible"/>
                                      </p:to>
                                    </p:set>
                                    <p:animEffect transition="in" filter="fade">
                                      <p:cBhvr>
                                        <p:cTn id="132" dur="500"/>
                                        <p:tgtEl>
                                          <p:spTgt spid="14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71"/>
                                        </p:tgtEl>
                                        <p:attrNameLst>
                                          <p:attrName>style.visibility</p:attrName>
                                        </p:attrNameLst>
                                      </p:cBhvr>
                                      <p:to>
                                        <p:strVal val="visible"/>
                                      </p:to>
                                    </p:set>
                                    <p:animEffect transition="in" filter="fade">
                                      <p:cBhvr>
                                        <p:cTn id="137" dur="500"/>
                                        <p:tgtEl>
                                          <p:spTgt spid="17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fade">
                                      <p:cBhvr>
                                        <p:cTn id="142" dur="500"/>
                                        <p:tgtEl>
                                          <p:spTgt spid="13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46"/>
                                        </p:tgtEl>
                                        <p:attrNameLst>
                                          <p:attrName>style.visibility</p:attrName>
                                        </p:attrNameLst>
                                      </p:cBhvr>
                                      <p:to>
                                        <p:strVal val="visible"/>
                                      </p:to>
                                    </p:set>
                                    <p:animEffect transition="in" filter="fade">
                                      <p:cBhvr>
                                        <p:cTn id="147" dur="500"/>
                                        <p:tgtEl>
                                          <p:spTgt spid="14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47"/>
                                        </p:tgtEl>
                                        <p:attrNameLst>
                                          <p:attrName>style.visibility</p:attrName>
                                        </p:attrNameLst>
                                      </p:cBhvr>
                                      <p:to>
                                        <p:strVal val="visible"/>
                                      </p:to>
                                    </p:set>
                                    <p:animEffect transition="in" filter="fade">
                                      <p:cBhvr>
                                        <p:cTn id="152" dur="500"/>
                                        <p:tgtEl>
                                          <p:spTgt spid="14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500"/>
                                        <p:tgtEl>
                                          <p:spTgt spid="16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30"/>
                                        </p:tgtEl>
                                        <p:attrNameLst>
                                          <p:attrName>style.visibility</p:attrName>
                                        </p:attrNameLst>
                                      </p:cBhvr>
                                      <p:to>
                                        <p:strVal val="visible"/>
                                      </p:to>
                                    </p:set>
                                    <p:animEffect transition="in" filter="fade">
                                      <p:cBhvr>
                                        <p:cTn id="167" dur="500"/>
                                        <p:tgtEl>
                                          <p:spTgt spid="13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31"/>
                                        </p:tgtEl>
                                        <p:attrNameLst>
                                          <p:attrName>style.visibility</p:attrName>
                                        </p:attrNameLst>
                                      </p:cBhvr>
                                      <p:to>
                                        <p:strVal val="visible"/>
                                      </p:to>
                                    </p:set>
                                    <p:animEffect transition="in" filter="fade">
                                      <p:cBhvr>
                                        <p:cTn id="172" dur="500"/>
                                        <p:tgtEl>
                                          <p:spTgt spid="13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32"/>
                                        </p:tgtEl>
                                        <p:attrNameLst>
                                          <p:attrName>style.visibility</p:attrName>
                                        </p:attrNameLst>
                                      </p:cBhvr>
                                      <p:to>
                                        <p:strVal val="visible"/>
                                      </p:to>
                                    </p:set>
                                    <p:animEffect transition="in" filter="fade">
                                      <p:cBhvr>
                                        <p:cTn id="177" dur="500"/>
                                        <p:tgtEl>
                                          <p:spTgt spid="13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64"/>
                                        </p:tgtEl>
                                        <p:attrNameLst>
                                          <p:attrName>style.visibility</p:attrName>
                                        </p:attrNameLst>
                                      </p:cBhvr>
                                      <p:to>
                                        <p:strVal val="visible"/>
                                      </p:to>
                                    </p:set>
                                    <p:animEffect transition="in" filter="fade">
                                      <p:cBhvr>
                                        <p:cTn id="182" dur="500"/>
                                        <p:tgtEl>
                                          <p:spTgt spid="16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65"/>
                                        </p:tgtEl>
                                        <p:attrNameLst>
                                          <p:attrName>style.visibility</p:attrName>
                                        </p:attrNameLst>
                                      </p:cBhvr>
                                      <p:to>
                                        <p:strVal val="visible"/>
                                      </p:to>
                                    </p:set>
                                    <p:animEffect transition="in" filter="fade">
                                      <p:cBhvr>
                                        <p:cTn id="187" dur="500"/>
                                        <p:tgtEl>
                                          <p:spTgt spid="16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35"/>
                                        </p:tgtEl>
                                        <p:attrNameLst>
                                          <p:attrName>style.visibility</p:attrName>
                                        </p:attrNameLst>
                                      </p:cBhvr>
                                      <p:to>
                                        <p:strVal val="visible"/>
                                      </p:to>
                                    </p:set>
                                    <p:animEffect transition="in" filter="fade">
                                      <p:cBhvr>
                                        <p:cTn id="192" dur="500"/>
                                        <p:tgtEl>
                                          <p:spTgt spid="13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33"/>
                                        </p:tgtEl>
                                        <p:attrNameLst>
                                          <p:attrName>style.visibility</p:attrName>
                                        </p:attrNameLst>
                                      </p:cBhvr>
                                      <p:to>
                                        <p:strVal val="visible"/>
                                      </p:to>
                                    </p:set>
                                    <p:animEffect transition="in" filter="fade">
                                      <p:cBhvr>
                                        <p:cTn id="197" dur="500"/>
                                        <p:tgtEl>
                                          <p:spTgt spid="13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40"/>
                                        </p:tgtEl>
                                        <p:attrNameLst>
                                          <p:attrName>style.visibility</p:attrName>
                                        </p:attrNameLst>
                                      </p:cBhvr>
                                      <p:to>
                                        <p:strVal val="visible"/>
                                      </p:to>
                                    </p:set>
                                    <p:animEffect transition="in" filter="fade">
                                      <p:cBhvr>
                                        <p:cTn id="202" dur="500"/>
                                        <p:tgtEl>
                                          <p:spTgt spid="14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41"/>
                                        </p:tgtEl>
                                        <p:attrNameLst>
                                          <p:attrName>style.visibility</p:attrName>
                                        </p:attrNameLst>
                                      </p:cBhvr>
                                      <p:to>
                                        <p:strVal val="visible"/>
                                      </p:to>
                                    </p:set>
                                    <p:animEffect transition="in" filter="fade">
                                      <p:cBhvr>
                                        <p:cTn id="207" dur="500"/>
                                        <p:tgtEl>
                                          <p:spTgt spid="141"/>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42"/>
                                        </p:tgtEl>
                                        <p:attrNameLst>
                                          <p:attrName>style.visibility</p:attrName>
                                        </p:attrNameLst>
                                      </p:cBhvr>
                                      <p:to>
                                        <p:strVal val="visible"/>
                                      </p:to>
                                    </p:set>
                                    <p:animEffect transition="in" filter="fade">
                                      <p:cBhvr>
                                        <p:cTn id="212" dur="500"/>
                                        <p:tgtEl>
                                          <p:spTgt spid="142"/>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43"/>
                                        </p:tgtEl>
                                        <p:attrNameLst>
                                          <p:attrName>style.visibility</p:attrName>
                                        </p:attrNameLst>
                                      </p:cBhvr>
                                      <p:to>
                                        <p:strVal val="visible"/>
                                      </p:to>
                                    </p:set>
                                    <p:animEffect transition="in" filter="fade">
                                      <p:cBhvr>
                                        <p:cTn id="217" dur="500"/>
                                        <p:tgtEl>
                                          <p:spTgt spid="143"/>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63"/>
                                        </p:tgtEl>
                                        <p:attrNameLst>
                                          <p:attrName>style.visibility</p:attrName>
                                        </p:attrNameLst>
                                      </p:cBhvr>
                                      <p:to>
                                        <p:strVal val="visible"/>
                                      </p:to>
                                    </p:set>
                                    <p:animEffect transition="in" filter="fade">
                                      <p:cBhvr>
                                        <p:cTn id="222" dur="500"/>
                                        <p:tgtEl>
                                          <p:spTgt spid="163"/>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27"/>
                                        </p:tgtEl>
                                        <p:attrNameLst>
                                          <p:attrName>style.visibility</p:attrName>
                                        </p:attrNameLst>
                                      </p:cBhvr>
                                      <p:to>
                                        <p:strVal val="visible"/>
                                      </p:to>
                                    </p:set>
                                    <p:animEffect transition="in" filter="fade">
                                      <p:cBhvr>
                                        <p:cTn id="227" dur="500"/>
                                        <p:tgtEl>
                                          <p:spTgt spid="127"/>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26"/>
                                        </p:tgtEl>
                                        <p:attrNameLst>
                                          <p:attrName>style.visibility</p:attrName>
                                        </p:attrNameLst>
                                      </p:cBhvr>
                                      <p:to>
                                        <p:strVal val="visible"/>
                                      </p:to>
                                    </p:set>
                                    <p:animEffect transition="in" filter="fade">
                                      <p:cBhvr>
                                        <p:cTn id="237" dur="500"/>
                                        <p:tgtEl>
                                          <p:spTgt spid="12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38"/>
                                        </p:tgtEl>
                                        <p:attrNameLst>
                                          <p:attrName>style.visibility</p:attrName>
                                        </p:attrNameLst>
                                      </p:cBhvr>
                                      <p:to>
                                        <p:strVal val="visible"/>
                                      </p:to>
                                    </p:set>
                                    <p:animEffect transition="in" filter="fade">
                                      <p:cBhvr>
                                        <p:cTn id="242" dur="500"/>
                                        <p:tgtEl>
                                          <p:spTgt spid="138"/>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69"/>
                                        </p:tgtEl>
                                        <p:attrNameLst>
                                          <p:attrName>style.visibility</p:attrName>
                                        </p:attrNameLst>
                                      </p:cBhvr>
                                      <p:to>
                                        <p:strVal val="visible"/>
                                      </p:to>
                                    </p:set>
                                    <p:animEffect transition="in" filter="fade">
                                      <p:cBhvr>
                                        <p:cTn id="252" dur="500"/>
                                        <p:tgtEl>
                                          <p:spTgt spid="16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36"/>
                                        </p:tgtEl>
                                        <p:attrNameLst>
                                          <p:attrName>style.visibility</p:attrName>
                                        </p:attrNameLst>
                                      </p:cBhvr>
                                      <p:to>
                                        <p:strVal val="visible"/>
                                      </p:to>
                                    </p:set>
                                    <p:animEffect transition="in" filter="fade">
                                      <p:cBhvr>
                                        <p:cTn id="25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20" grpId="0" animBg="1"/>
      <p:bldP spid="121" grpId="0" animBg="1"/>
      <p:bldP spid="7" grpId="0" animBg="1"/>
      <p:bldP spid="117" grpId="0" animBg="1"/>
      <p:bldP spid="118" grpId="0" animBg="1"/>
      <p:bldP spid="128" grpId="0" animBg="1"/>
      <p:bldP spid="127" grpId="0" animBg="1"/>
      <p:bldP spid="125" grpId="0" animBg="1"/>
      <p:bldP spid="126" grpId="0" animBg="1"/>
      <p:bldP spid="136" grpId="0" animBg="1"/>
      <p:bldP spid="137" grpId="0" animBg="1"/>
      <p:bldP spid="138" grpId="0" animBg="1"/>
      <p:bldP spid="139" grpId="0" animBg="1"/>
      <p:bldP spid="135" grpId="0" animBg="1"/>
      <p:bldP spid="133" grpId="0" animBg="1"/>
      <p:bldP spid="140" grpId="0" animBg="1"/>
      <p:bldP spid="141" grpId="0" animBg="1"/>
      <p:bldP spid="142" grpId="0" animBg="1"/>
      <p:bldP spid="143" grpId="0" animBg="1"/>
      <p:bldP spid="144" grpId="0" animBg="1"/>
      <p:bldP spid="130" grpId="0" animBg="1"/>
      <p:bldP spid="131" grpId="0" animBg="1"/>
      <p:bldP spid="132" grpId="0" animBg="1"/>
      <p:bldP spid="123" grpId="0" animBg="1"/>
      <p:bldP spid="129" grpId="0" animBg="1"/>
      <p:bldP spid="145" grpId="0" animBg="1"/>
      <p:bldP spid="134" grpId="0" animBg="1"/>
      <p:bldP spid="146" grpId="0" animBg="1"/>
      <p:bldP spid="147" grpId="0" animBg="1"/>
      <p:bldP spid="148" grpId="0" animBg="1"/>
      <p:bldP spid="151" grpId="0" animBg="1"/>
      <p:bldP spid="152" grpId="0" animBg="1"/>
      <p:bldP spid="153" grpId="0" animBg="1"/>
      <p:bldP spid="154" grpId="0" animBg="1"/>
      <p:bldP spid="150" grpId="0" animBg="1"/>
      <p:bldP spid="156" grpId="0" animBg="1"/>
      <p:bldP spid="159" grpId="0" animBg="1"/>
      <p:bldP spid="160" grpId="0" animBg="1"/>
      <p:bldP spid="119" grpId="0" animBg="1"/>
      <p:bldP spid="161" grpId="0" animBg="1"/>
      <p:bldP spid="162" grpId="0" animBg="1"/>
      <p:bldP spid="163" grpId="0" animBg="1"/>
      <p:bldP spid="164" grpId="0" animBg="1"/>
      <p:bldP spid="165" grpId="0" animBg="1"/>
      <p:bldP spid="166" grpId="0" animBg="1"/>
      <p:bldP spid="167" grpId="0" animBg="1"/>
      <p:bldP spid="169" grpId="0" animBg="1"/>
      <p:bldP spid="170" grpId="0" animBg="1"/>
      <p:bldP spid="168" grpId="0" animBg="1"/>
      <p:bldP spid="17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客户视角</a:t>
            </a:r>
            <a:r>
              <a:rPr lang="en-US" altLang="zh-CN" dirty="0" smtClean="0"/>
              <a:t>1</a:t>
            </a:r>
            <a:endParaRPr lang="zh-CN" altLang="en-US" dirty="0"/>
          </a:p>
        </p:txBody>
      </p:sp>
      <p:sp>
        <p:nvSpPr>
          <p:cNvPr id="5" name="内容占位符 4"/>
          <p:cNvSpPr txBox="1">
            <a:spLocks/>
          </p:cNvSpPr>
          <p:nvPr/>
        </p:nvSpPr>
        <p:spPr>
          <a:xfrm>
            <a:off x="250825" y="692696"/>
            <a:ext cx="8569325" cy="648295"/>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名字：</a:t>
            </a:r>
            <a:r>
              <a:rPr lang="en-US" altLang="zh-CN" dirty="0" smtClean="0"/>
              <a:t>          </a:t>
            </a:r>
            <a:r>
              <a:rPr lang="zh-CN" altLang="en-US" dirty="0" smtClean="0"/>
              <a:t>收入：        婚姻：          社会阶层：           住房状况：</a:t>
            </a:r>
            <a:endParaRPr lang="zh-CN" altLang="en-US" dirty="0"/>
          </a:p>
        </p:txBody>
      </p:sp>
      <p:sp>
        <p:nvSpPr>
          <p:cNvPr id="6" name="TextBox 5"/>
          <p:cNvSpPr txBox="1"/>
          <p:nvPr/>
        </p:nvSpPr>
        <p:spPr>
          <a:xfrm>
            <a:off x="3199507" y="1520097"/>
            <a:ext cx="2723823" cy="923330"/>
          </a:xfrm>
          <a:prstGeom prst="rect">
            <a:avLst/>
          </a:prstGeom>
          <a:noFill/>
        </p:spPr>
        <p:txBody>
          <a:bodyPr wrap="none" rtlCol="0">
            <a:spAutoFit/>
          </a:bodyPr>
          <a:lstStyle/>
          <a:p>
            <a:pPr algn="ctr"/>
            <a:r>
              <a:rPr lang="zh-CN" altLang="en-US" dirty="0" smtClean="0"/>
              <a:t>他的</a:t>
            </a:r>
            <a:r>
              <a:rPr lang="zh-CN" altLang="en-US" b="1" dirty="0" smtClean="0"/>
              <a:t>想法</a:t>
            </a:r>
            <a:r>
              <a:rPr lang="zh-CN" altLang="en-US" dirty="0" smtClean="0"/>
              <a:t>和</a:t>
            </a:r>
            <a:r>
              <a:rPr lang="zh-CN" altLang="en-US" b="1" dirty="0" smtClean="0"/>
              <a:t>感觉</a:t>
            </a:r>
            <a:r>
              <a:rPr lang="zh-CN" altLang="en-US" dirty="0" smtClean="0"/>
              <a:t>是什么？</a:t>
            </a:r>
            <a:endParaRPr lang="en-US" altLang="zh-CN" dirty="0" smtClean="0"/>
          </a:p>
          <a:p>
            <a:pPr algn="ctr"/>
            <a:r>
              <a:rPr lang="zh-CN" altLang="en-US" dirty="0" smtClean="0"/>
              <a:t>什么是他最关注的问题</a:t>
            </a:r>
            <a:endParaRPr lang="en-US" altLang="zh-CN" dirty="0" smtClean="0"/>
          </a:p>
          <a:p>
            <a:pPr algn="ctr"/>
            <a:r>
              <a:rPr lang="zh-CN" altLang="en-US" dirty="0" smtClean="0"/>
              <a:t>忧郁与期望</a:t>
            </a:r>
            <a:endParaRPr lang="zh-CN" altLang="en-US" dirty="0"/>
          </a:p>
        </p:txBody>
      </p:sp>
      <p:sp>
        <p:nvSpPr>
          <p:cNvPr id="7" name="TextBox 6"/>
          <p:cNvSpPr txBox="1"/>
          <p:nvPr/>
        </p:nvSpPr>
        <p:spPr>
          <a:xfrm>
            <a:off x="348213" y="2636912"/>
            <a:ext cx="2492990" cy="1200329"/>
          </a:xfrm>
          <a:prstGeom prst="rect">
            <a:avLst/>
          </a:prstGeom>
          <a:noFill/>
        </p:spPr>
        <p:txBody>
          <a:bodyPr wrap="none" rtlCol="0">
            <a:spAutoFit/>
          </a:bodyPr>
          <a:lstStyle/>
          <a:p>
            <a:pPr algn="ctr"/>
            <a:r>
              <a:rPr lang="zh-CN" altLang="en-US" dirty="0" smtClean="0"/>
              <a:t>他</a:t>
            </a:r>
            <a:r>
              <a:rPr lang="zh-CN" altLang="en-US" b="1" dirty="0" smtClean="0"/>
              <a:t>听到</a:t>
            </a:r>
            <a:r>
              <a:rPr lang="zh-CN" altLang="en-US" dirty="0" smtClean="0"/>
              <a:t>的是什么？</a:t>
            </a:r>
            <a:endParaRPr lang="en-US" altLang="zh-CN" dirty="0" smtClean="0"/>
          </a:p>
          <a:p>
            <a:pPr algn="ctr"/>
            <a:r>
              <a:rPr lang="zh-CN" altLang="en-US" dirty="0" smtClean="0"/>
              <a:t>他的朋友都在说什么？</a:t>
            </a:r>
            <a:endParaRPr lang="en-US" altLang="zh-CN" dirty="0" smtClean="0"/>
          </a:p>
          <a:p>
            <a:pPr algn="ctr"/>
            <a:r>
              <a:rPr lang="zh-CN" altLang="en-US" dirty="0" smtClean="0"/>
              <a:t>老板都在说什么？</a:t>
            </a:r>
            <a:endParaRPr lang="en-US" altLang="zh-CN" dirty="0" smtClean="0"/>
          </a:p>
          <a:p>
            <a:pPr algn="ctr"/>
            <a:r>
              <a:rPr lang="zh-CN" altLang="en-US" dirty="0" smtClean="0"/>
              <a:t>忧郁与期望</a:t>
            </a:r>
            <a:endParaRPr lang="zh-CN" altLang="en-US" dirty="0"/>
          </a:p>
        </p:txBody>
      </p:sp>
      <p:sp>
        <p:nvSpPr>
          <p:cNvPr id="8" name="TextBox 7"/>
          <p:cNvSpPr txBox="1"/>
          <p:nvPr/>
        </p:nvSpPr>
        <p:spPr>
          <a:xfrm>
            <a:off x="2968674" y="4365104"/>
            <a:ext cx="3185487" cy="923330"/>
          </a:xfrm>
          <a:prstGeom prst="rect">
            <a:avLst/>
          </a:prstGeom>
          <a:noFill/>
        </p:spPr>
        <p:txBody>
          <a:bodyPr wrap="none" rtlCol="0">
            <a:spAutoFit/>
          </a:bodyPr>
          <a:lstStyle/>
          <a:p>
            <a:pPr algn="ctr"/>
            <a:r>
              <a:rPr lang="zh-CN" altLang="en-US" dirty="0" smtClean="0"/>
              <a:t>他是怎么</a:t>
            </a:r>
            <a:r>
              <a:rPr lang="zh-CN" altLang="en-US" b="1" dirty="0" smtClean="0"/>
              <a:t>说</a:t>
            </a:r>
            <a:r>
              <a:rPr lang="zh-CN" altLang="en-US" dirty="0" smtClean="0"/>
              <a:t>，又是怎么</a:t>
            </a:r>
            <a:r>
              <a:rPr lang="zh-CN" altLang="en-US" b="1" dirty="0" smtClean="0"/>
              <a:t>做</a:t>
            </a:r>
            <a:r>
              <a:rPr lang="zh-CN" altLang="en-US" dirty="0" smtClean="0"/>
              <a:t>的？</a:t>
            </a:r>
            <a:endParaRPr lang="en-US" altLang="zh-CN" dirty="0" smtClean="0"/>
          </a:p>
          <a:p>
            <a:pPr algn="ctr"/>
            <a:r>
              <a:rPr lang="zh-CN" altLang="en-US" dirty="0" smtClean="0"/>
              <a:t>公开的态度</a:t>
            </a:r>
            <a:endParaRPr lang="en-US" altLang="zh-CN" dirty="0" smtClean="0"/>
          </a:p>
          <a:p>
            <a:pPr algn="ctr"/>
            <a:r>
              <a:rPr lang="zh-CN" altLang="en-US" dirty="0" smtClean="0"/>
              <a:t>外在的表现、行为</a:t>
            </a:r>
            <a:endParaRPr lang="zh-CN" altLang="en-US" dirty="0"/>
          </a:p>
        </p:txBody>
      </p:sp>
      <p:sp>
        <p:nvSpPr>
          <p:cNvPr id="9" name="TextBox 8"/>
          <p:cNvSpPr txBox="1"/>
          <p:nvPr/>
        </p:nvSpPr>
        <p:spPr>
          <a:xfrm>
            <a:off x="6329810" y="2775411"/>
            <a:ext cx="2262158" cy="1200329"/>
          </a:xfrm>
          <a:prstGeom prst="rect">
            <a:avLst/>
          </a:prstGeom>
          <a:noFill/>
        </p:spPr>
        <p:txBody>
          <a:bodyPr wrap="none" rtlCol="0">
            <a:spAutoFit/>
          </a:bodyPr>
          <a:lstStyle/>
          <a:p>
            <a:pPr algn="ctr"/>
            <a:r>
              <a:rPr lang="zh-CN" altLang="en-US" dirty="0" smtClean="0"/>
              <a:t>她</a:t>
            </a:r>
            <a:r>
              <a:rPr lang="zh-CN" altLang="en-US" b="1" dirty="0" smtClean="0"/>
              <a:t>看到</a:t>
            </a:r>
            <a:r>
              <a:rPr lang="zh-CN" altLang="en-US" dirty="0" smtClean="0"/>
              <a:t>的是什么？</a:t>
            </a:r>
            <a:endParaRPr lang="en-US" altLang="zh-CN" dirty="0" smtClean="0"/>
          </a:p>
          <a:p>
            <a:pPr algn="ctr"/>
            <a:r>
              <a:rPr lang="zh-CN" altLang="en-US" dirty="0" smtClean="0"/>
              <a:t>环境</a:t>
            </a:r>
            <a:endParaRPr lang="en-US" altLang="zh-CN" dirty="0" smtClean="0"/>
          </a:p>
          <a:p>
            <a:pPr algn="ctr"/>
            <a:r>
              <a:rPr lang="zh-CN" altLang="en-US" dirty="0" smtClean="0"/>
              <a:t>朋友</a:t>
            </a:r>
            <a:endParaRPr lang="en-US" altLang="zh-CN" dirty="0" smtClean="0"/>
          </a:p>
          <a:p>
            <a:pPr algn="ctr"/>
            <a:r>
              <a:rPr lang="zh-CN" altLang="en-US" dirty="0"/>
              <a:t>市场</a:t>
            </a:r>
            <a:r>
              <a:rPr lang="zh-CN" altLang="en-US" dirty="0" smtClean="0"/>
              <a:t>上能提供什么？</a:t>
            </a:r>
            <a:endParaRPr lang="zh-CN" altLang="en-US" dirty="0"/>
          </a:p>
        </p:txBody>
      </p:sp>
      <p:sp>
        <p:nvSpPr>
          <p:cNvPr id="10" name="TextBox 9"/>
          <p:cNvSpPr txBox="1"/>
          <p:nvPr/>
        </p:nvSpPr>
        <p:spPr>
          <a:xfrm>
            <a:off x="1937323" y="5618762"/>
            <a:ext cx="1338828" cy="646331"/>
          </a:xfrm>
          <a:prstGeom prst="rect">
            <a:avLst/>
          </a:prstGeom>
          <a:noFill/>
        </p:spPr>
        <p:txBody>
          <a:bodyPr wrap="none" rtlCol="0">
            <a:spAutoFit/>
          </a:bodyPr>
          <a:lstStyle/>
          <a:p>
            <a:pPr algn="ctr"/>
            <a:r>
              <a:rPr lang="zh-CN" altLang="en-US" b="1" dirty="0" smtClean="0"/>
              <a:t>痛苦</a:t>
            </a:r>
            <a:endParaRPr lang="en-US" altLang="zh-CN" b="1" dirty="0" smtClean="0"/>
          </a:p>
          <a:p>
            <a:pPr algn="ctr"/>
            <a:r>
              <a:rPr lang="zh-CN" altLang="en-US" dirty="0" smtClean="0"/>
              <a:t>的是什么？</a:t>
            </a:r>
            <a:endParaRPr lang="en-US" altLang="zh-CN" dirty="0" smtClean="0"/>
          </a:p>
        </p:txBody>
      </p:sp>
      <p:sp>
        <p:nvSpPr>
          <p:cNvPr id="11" name="TextBox 10"/>
          <p:cNvSpPr txBox="1"/>
          <p:nvPr/>
        </p:nvSpPr>
        <p:spPr>
          <a:xfrm>
            <a:off x="5883255" y="5618762"/>
            <a:ext cx="1441420" cy="1015663"/>
          </a:xfrm>
          <a:prstGeom prst="rect">
            <a:avLst/>
          </a:prstGeom>
          <a:noFill/>
        </p:spPr>
        <p:txBody>
          <a:bodyPr wrap="none" rtlCol="0">
            <a:spAutoFit/>
          </a:bodyPr>
          <a:lstStyle/>
          <a:p>
            <a:pPr algn="ctr"/>
            <a:r>
              <a:rPr lang="zh-CN" altLang="en-US" b="1" dirty="0" smtClean="0"/>
              <a:t>获得</a:t>
            </a:r>
            <a:endParaRPr lang="en-US" altLang="zh-CN" b="1" dirty="0" smtClean="0"/>
          </a:p>
          <a:p>
            <a:pPr algn="ctr"/>
            <a:r>
              <a:rPr lang="zh-CN" altLang="en-US" sz="1400" dirty="0" smtClean="0"/>
              <a:t>愿望和需求</a:t>
            </a:r>
            <a:endParaRPr lang="en-US" altLang="zh-CN" sz="1400" dirty="0" smtClean="0"/>
          </a:p>
          <a:p>
            <a:pPr algn="ctr"/>
            <a:r>
              <a:rPr lang="zh-CN" altLang="en-US" sz="1400" dirty="0" smtClean="0"/>
              <a:t>成功的衡量标准</a:t>
            </a:r>
            <a:endParaRPr lang="en-US" altLang="zh-CN" sz="1400" dirty="0" smtClean="0"/>
          </a:p>
          <a:p>
            <a:pPr algn="ctr"/>
            <a:r>
              <a:rPr lang="zh-CN" altLang="en-US" sz="1400" dirty="0"/>
              <a:t>障碍</a:t>
            </a:r>
          </a:p>
        </p:txBody>
      </p:sp>
    </p:spTree>
    <p:extLst>
      <p:ext uri="{BB962C8B-B14F-4D97-AF65-F5344CB8AC3E}">
        <p14:creationId xmlns:p14="http://schemas.microsoft.com/office/powerpoint/2010/main" val="39286314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客户视角</a:t>
            </a:r>
            <a:r>
              <a:rPr lang="en-US" altLang="zh-CN" dirty="0" smtClean="0"/>
              <a:t>2</a:t>
            </a:r>
            <a:endParaRPr lang="zh-CN" altLang="en-US" dirty="0"/>
          </a:p>
        </p:txBody>
      </p:sp>
      <p:sp>
        <p:nvSpPr>
          <p:cNvPr id="5" name="内容占位符 4"/>
          <p:cNvSpPr txBox="1">
            <a:spLocks/>
          </p:cNvSpPr>
          <p:nvPr/>
        </p:nvSpPr>
        <p:spPr>
          <a:xfrm>
            <a:off x="250825" y="692696"/>
            <a:ext cx="8569325" cy="648295"/>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名字：</a:t>
            </a:r>
            <a:r>
              <a:rPr lang="en-US" altLang="zh-CN" dirty="0" smtClean="0"/>
              <a:t>          </a:t>
            </a:r>
            <a:r>
              <a:rPr lang="zh-CN" altLang="en-US" dirty="0" smtClean="0"/>
              <a:t>收入：        婚姻：          社会阶层：           住房状况：</a:t>
            </a:r>
            <a:endParaRPr lang="zh-CN" altLang="en-US" dirty="0"/>
          </a:p>
        </p:txBody>
      </p:sp>
      <p:sp>
        <p:nvSpPr>
          <p:cNvPr id="6" name="TextBox 5"/>
          <p:cNvSpPr txBox="1"/>
          <p:nvPr/>
        </p:nvSpPr>
        <p:spPr>
          <a:xfrm>
            <a:off x="3199507" y="1520097"/>
            <a:ext cx="2723823" cy="923330"/>
          </a:xfrm>
          <a:prstGeom prst="rect">
            <a:avLst/>
          </a:prstGeom>
          <a:noFill/>
        </p:spPr>
        <p:txBody>
          <a:bodyPr wrap="none" rtlCol="0">
            <a:spAutoFit/>
          </a:bodyPr>
          <a:lstStyle/>
          <a:p>
            <a:pPr algn="ctr"/>
            <a:r>
              <a:rPr lang="zh-CN" altLang="en-US" dirty="0" smtClean="0"/>
              <a:t>他的</a:t>
            </a:r>
            <a:r>
              <a:rPr lang="zh-CN" altLang="en-US" b="1" dirty="0" smtClean="0"/>
              <a:t>想法</a:t>
            </a:r>
            <a:r>
              <a:rPr lang="zh-CN" altLang="en-US" dirty="0" smtClean="0"/>
              <a:t>和</a:t>
            </a:r>
            <a:r>
              <a:rPr lang="zh-CN" altLang="en-US" b="1" dirty="0" smtClean="0"/>
              <a:t>感觉</a:t>
            </a:r>
            <a:r>
              <a:rPr lang="zh-CN" altLang="en-US" dirty="0" smtClean="0"/>
              <a:t>是什么？</a:t>
            </a:r>
            <a:endParaRPr lang="en-US" altLang="zh-CN" dirty="0" smtClean="0"/>
          </a:p>
          <a:p>
            <a:pPr algn="ctr"/>
            <a:r>
              <a:rPr lang="zh-CN" altLang="en-US" dirty="0" smtClean="0"/>
              <a:t>什么是他最关注的问题</a:t>
            </a:r>
            <a:endParaRPr lang="en-US" altLang="zh-CN" dirty="0" smtClean="0"/>
          </a:p>
          <a:p>
            <a:pPr algn="ctr"/>
            <a:r>
              <a:rPr lang="zh-CN" altLang="en-US" dirty="0" smtClean="0"/>
              <a:t>忧郁与期望</a:t>
            </a:r>
            <a:endParaRPr lang="zh-CN" altLang="en-US" dirty="0"/>
          </a:p>
        </p:txBody>
      </p:sp>
      <p:sp>
        <p:nvSpPr>
          <p:cNvPr id="7" name="TextBox 6"/>
          <p:cNvSpPr txBox="1"/>
          <p:nvPr/>
        </p:nvSpPr>
        <p:spPr>
          <a:xfrm>
            <a:off x="348213" y="2636912"/>
            <a:ext cx="2492990" cy="1200329"/>
          </a:xfrm>
          <a:prstGeom prst="rect">
            <a:avLst/>
          </a:prstGeom>
          <a:noFill/>
        </p:spPr>
        <p:txBody>
          <a:bodyPr wrap="none" rtlCol="0">
            <a:spAutoFit/>
          </a:bodyPr>
          <a:lstStyle/>
          <a:p>
            <a:pPr algn="ctr"/>
            <a:r>
              <a:rPr lang="zh-CN" altLang="en-US" dirty="0" smtClean="0"/>
              <a:t>他</a:t>
            </a:r>
            <a:r>
              <a:rPr lang="zh-CN" altLang="en-US" b="1" dirty="0" smtClean="0"/>
              <a:t>听到</a:t>
            </a:r>
            <a:r>
              <a:rPr lang="zh-CN" altLang="en-US" dirty="0" smtClean="0"/>
              <a:t>的是什么？</a:t>
            </a:r>
            <a:endParaRPr lang="en-US" altLang="zh-CN" dirty="0" smtClean="0"/>
          </a:p>
          <a:p>
            <a:pPr algn="ctr"/>
            <a:r>
              <a:rPr lang="zh-CN" altLang="en-US" dirty="0" smtClean="0"/>
              <a:t>他的朋友都在说什么？</a:t>
            </a:r>
            <a:endParaRPr lang="en-US" altLang="zh-CN" dirty="0" smtClean="0"/>
          </a:p>
          <a:p>
            <a:pPr algn="ctr"/>
            <a:r>
              <a:rPr lang="zh-CN" altLang="en-US" dirty="0" smtClean="0"/>
              <a:t>老板都在说什么？</a:t>
            </a:r>
            <a:endParaRPr lang="en-US" altLang="zh-CN" dirty="0" smtClean="0"/>
          </a:p>
          <a:p>
            <a:pPr algn="ctr"/>
            <a:r>
              <a:rPr lang="zh-CN" altLang="en-US" dirty="0" smtClean="0"/>
              <a:t>忧郁与期望</a:t>
            </a:r>
            <a:endParaRPr lang="zh-CN" altLang="en-US" dirty="0"/>
          </a:p>
        </p:txBody>
      </p:sp>
      <p:sp>
        <p:nvSpPr>
          <p:cNvPr id="8" name="TextBox 7"/>
          <p:cNvSpPr txBox="1"/>
          <p:nvPr/>
        </p:nvSpPr>
        <p:spPr>
          <a:xfrm>
            <a:off x="2968674" y="4365104"/>
            <a:ext cx="3185487" cy="923330"/>
          </a:xfrm>
          <a:prstGeom prst="rect">
            <a:avLst/>
          </a:prstGeom>
          <a:noFill/>
        </p:spPr>
        <p:txBody>
          <a:bodyPr wrap="none" rtlCol="0">
            <a:spAutoFit/>
          </a:bodyPr>
          <a:lstStyle/>
          <a:p>
            <a:pPr algn="ctr"/>
            <a:r>
              <a:rPr lang="zh-CN" altLang="en-US" dirty="0" smtClean="0"/>
              <a:t>他是怎么</a:t>
            </a:r>
            <a:r>
              <a:rPr lang="zh-CN" altLang="en-US" b="1" dirty="0" smtClean="0"/>
              <a:t>说</a:t>
            </a:r>
            <a:r>
              <a:rPr lang="zh-CN" altLang="en-US" dirty="0" smtClean="0"/>
              <a:t>，又是怎么</a:t>
            </a:r>
            <a:r>
              <a:rPr lang="zh-CN" altLang="en-US" b="1" dirty="0" smtClean="0"/>
              <a:t>做</a:t>
            </a:r>
            <a:r>
              <a:rPr lang="zh-CN" altLang="en-US" dirty="0" smtClean="0"/>
              <a:t>的？</a:t>
            </a:r>
            <a:endParaRPr lang="en-US" altLang="zh-CN" dirty="0" smtClean="0"/>
          </a:p>
          <a:p>
            <a:pPr algn="ctr"/>
            <a:r>
              <a:rPr lang="zh-CN" altLang="en-US" dirty="0" smtClean="0"/>
              <a:t>公开的态度</a:t>
            </a:r>
            <a:endParaRPr lang="en-US" altLang="zh-CN" dirty="0" smtClean="0"/>
          </a:p>
          <a:p>
            <a:pPr algn="ctr"/>
            <a:r>
              <a:rPr lang="zh-CN" altLang="en-US" dirty="0" smtClean="0"/>
              <a:t>外在的表现、行为</a:t>
            </a:r>
            <a:endParaRPr lang="zh-CN" altLang="en-US" dirty="0"/>
          </a:p>
        </p:txBody>
      </p:sp>
      <p:sp>
        <p:nvSpPr>
          <p:cNvPr id="9" name="TextBox 8"/>
          <p:cNvSpPr txBox="1"/>
          <p:nvPr/>
        </p:nvSpPr>
        <p:spPr>
          <a:xfrm>
            <a:off x="6329810" y="2775411"/>
            <a:ext cx="2262158" cy="1200329"/>
          </a:xfrm>
          <a:prstGeom prst="rect">
            <a:avLst/>
          </a:prstGeom>
          <a:noFill/>
        </p:spPr>
        <p:txBody>
          <a:bodyPr wrap="none" rtlCol="0">
            <a:spAutoFit/>
          </a:bodyPr>
          <a:lstStyle/>
          <a:p>
            <a:pPr algn="ctr"/>
            <a:r>
              <a:rPr lang="zh-CN" altLang="en-US" dirty="0" smtClean="0"/>
              <a:t>她</a:t>
            </a:r>
            <a:r>
              <a:rPr lang="zh-CN" altLang="en-US" b="1" dirty="0" smtClean="0"/>
              <a:t>看到</a:t>
            </a:r>
            <a:r>
              <a:rPr lang="zh-CN" altLang="en-US" dirty="0" smtClean="0"/>
              <a:t>的是什么？</a:t>
            </a:r>
            <a:endParaRPr lang="en-US" altLang="zh-CN" dirty="0" smtClean="0"/>
          </a:p>
          <a:p>
            <a:pPr algn="ctr"/>
            <a:r>
              <a:rPr lang="zh-CN" altLang="en-US" dirty="0" smtClean="0"/>
              <a:t>环境</a:t>
            </a:r>
            <a:endParaRPr lang="en-US" altLang="zh-CN" dirty="0" smtClean="0"/>
          </a:p>
          <a:p>
            <a:pPr algn="ctr"/>
            <a:r>
              <a:rPr lang="zh-CN" altLang="en-US" dirty="0" smtClean="0"/>
              <a:t>朋友</a:t>
            </a:r>
            <a:endParaRPr lang="en-US" altLang="zh-CN" dirty="0" smtClean="0"/>
          </a:p>
          <a:p>
            <a:pPr algn="ctr"/>
            <a:r>
              <a:rPr lang="zh-CN" altLang="en-US" dirty="0"/>
              <a:t>市场</a:t>
            </a:r>
            <a:r>
              <a:rPr lang="zh-CN" altLang="en-US" dirty="0" smtClean="0"/>
              <a:t>上能提供什么？</a:t>
            </a:r>
            <a:endParaRPr lang="zh-CN" altLang="en-US" dirty="0"/>
          </a:p>
        </p:txBody>
      </p:sp>
      <p:sp>
        <p:nvSpPr>
          <p:cNvPr id="10" name="TextBox 9"/>
          <p:cNvSpPr txBox="1"/>
          <p:nvPr/>
        </p:nvSpPr>
        <p:spPr>
          <a:xfrm>
            <a:off x="1937323" y="5618762"/>
            <a:ext cx="1338828" cy="646331"/>
          </a:xfrm>
          <a:prstGeom prst="rect">
            <a:avLst/>
          </a:prstGeom>
          <a:noFill/>
        </p:spPr>
        <p:txBody>
          <a:bodyPr wrap="none" rtlCol="0">
            <a:spAutoFit/>
          </a:bodyPr>
          <a:lstStyle/>
          <a:p>
            <a:pPr algn="ctr"/>
            <a:r>
              <a:rPr lang="zh-CN" altLang="en-US" b="1" dirty="0" smtClean="0"/>
              <a:t>痛苦</a:t>
            </a:r>
            <a:endParaRPr lang="en-US" altLang="zh-CN" b="1" dirty="0" smtClean="0"/>
          </a:p>
          <a:p>
            <a:pPr algn="ctr"/>
            <a:r>
              <a:rPr lang="zh-CN" altLang="en-US" dirty="0" smtClean="0"/>
              <a:t>的是什么？</a:t>
            </a:r>
            <a:endParaRPr lang="en-US" altLang="zh-CN" dirty="0" smtClean="0"/>
          </a:p>
        </p:txBody>
      </p:sp>
      <p:sp>
        <p:nvSpPr>
          <p:cNvPr id="11" name="TextBox 10"/>
          <p:cNvSpPr txBox="1"/>
          <p:nvPr/>
        </p:nvSpPr>
        <p:spPr>
          <a:xfrm>
            <a:off x="5883255" y="5618762"/>
            <a:ext cx="1441420" cy="1015663"/>
          </a:xfrm>
          <a:prstGeom prst="rect">
            <a:avLst/>
          </a:prstGeom>
          <a:noFill/>
        </p:spPr>
        <p:txBody>
          <a:bodyPr wrap="none" rtlCol="0">
            <a:spAutoFit/>
          </a:bodyPr>
          <a:lstStyle/>
          <a:p>
            <a:pPr algn="ctr"/>
            <a:r>
              <a:rPr lang="zh-CN" altLang="en-US" b="1" dirty="0" smtClean="0"/>
              <a:t>获得</a:t>
            </a:r>
            <a:endParaRPr lang="en-US" altLang="zh-CN" b="1" dirty="0" smtClean="0"/>
          </a:p>
          <a:p>
            <a:pPr algn="ctr"/>
            <a:r>
              <a:rPr lang="zh-CN" altLang="en-US" sz="1400" dirty="0" smtClean="0"/>
              <a:t>愿望和需求</a:t>
            </a:r>
            <a:endParaRPr lang="en-US" altLang="zh-CN" sz="1400" dirty="0" smtClean="0"/>
          </a:p>
          <a:p>
            <a:pPr algn="ctr"/>
            <a:r>
              <a:rPr lang="zh-CN" altLang="en-US" sz="1400" dirty="0" smtClean="0"/>
              <a:t>成功的衡量标准</a:t>
            </a:r>
            <a:endParaRPr lang="en-US" altLang="zh-CN" sz="1400" dirty="0" smtClean="0"/>
          </a:p>
          <a:p>
            <a:pPr algn="ctr"/>
            <a:r>
              <a:rPr lang="zh-CN" altLang="en-US" sz="1400" dirty="0"/>
              <a:t>障碍</a:t>
            </a:r>
          </a:p>
        </p:txBody>
      </p:sp>
    </p:spTree>
    <p:extLst>
      <p:ext uri="{BB962C8B-B14F-4D97-AF65-F5344CB8AC3E}">
        <p14:creationId xmlns:p14="http://schemas.microsoft.com/office/powerpoint/2010/main" val="6073023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客户视角</a:t>
            </a:r>
            <a:r>
              <a:rPr lang="en-US" altLang="zh-CN" dirty="0" smtClean="0"/>
              <a:t>3</a:t>
            </a:r>
            <a:endParaRPr lang="zh-CN" altLang="en-US" dirty="0"/>
          </a:p>
        </p:txBody>
      </p:sp>
      <p:sp>
        <p:nvSpPr>
          <p:cNvPr id="5" name="内容占位符 4"/>
          <p:cNvSpPr txBox="1">
            <a:spLocks/>
          </p:cNvSpPr>
          <p:nvPr/>
        </p:nvSpPr>
        <p:spPr>
          <a:xfrm>
            <a:off x="250825" y="692696"/>
            <a:ext cx="8569325" cy="648295"/>
          </a:xfrm>
          <a:prstGeom prst="rect">
            <a:avLst/>
          </a:prstGeom>
        </p:spPr>
        <p:txBody>
          <a:bodyPr/>
          <a:lstStyle>
            <a:lvl1pPr marL="300038" indent="-300038" algn="l" defTabSz="801688" rtl="0" eaLnBrk="0" fontAlgn="base" hangingPunct="0">
              <a:lnSpc>
                <a:spcPct val="140000"/>
              </a:lnSpc>
              <a:spcBef>
                <a:spcPct val="0"/>
              </a:spcBef>
              <a:spcAft>
                <a:spcPct val="0"/>
              </a:spcAft>
              <a:buClr>
                <a:schemeClr val="tx1"/>
              </a:buClr>
              <a:buSzPct val="60000"/>
              <a:buFont typeface="Wingdings" pitchFamily="2" charset="2"/>
              <a:buChar char="l"/>
              <a:defRPr sz="2000">
                <a:solidFill>
                  <a:schemeClr val="tx1"/>
                </a:solidFill>
                <a:latin typeface="+mn-lt"/>
                <a:ea typeface="+mn-ea"/>
                <a:cs typeface="+mn-cs"/>
              </a:defRPr>
            </a:lvl1pPr>
            <a:lvl2pPr marL="652463" indent="-250825" algn="l" defTabSz="801688" rtl="0" eaLnBrk="0" fontAlgn="base" hangingPunct="0">
              <a:lnSpc>
                <a:spcPct val="140000"/>
              </a:lnSpc>
              <a:spcBef>
                <a:spcPct val="0"/>
              </a:spcBef>
              <a:spcAft>
                <a:spcPct val="0"/>
              </a:spcAft>
              <a:buClr>
                <a:schemeClr val="tx1"/>
              </a:buClr>
              <a:buSzPct val="50000"/>
              <a:buFont typeface="Arial" pitchFamily="34" charset="0"/>
              <a:buChar char="▬"/>
              <a:defRPr>
                <a:solidFill>
                  <a:schemeClr val="tx1"/>
                </a:solidFill>
                <a:latin typeface="+mn-lt"/>
                <a:ea typeface="+mn-ea"/>
              </a:defRPr>
            </a:lvl2pPr>
            <a:lvl3pPr marL="1003300" indent="-201613" algn="l" defTabSz="801688" rtl="0" eaLnBrk="0" fontAlgn="base" hangingPunct="0">
              <a:lnSpc>
                <a:spcPct val="140000"/>
              </a:lnSpc>
              <a:spcBef>
                <a:spcPct val="0"/>
              </a:spcBef>
              <a:spcAft>
                <a:spcPct val="0"/>
              </a:spcAft>
              <a:buSzPct val="50000"/>
              <a:buFont typeface="Wingdings" pitchFamily="2" charset="2"/>
              <a:buChar char="l"/>
              <a:defRPr>
                <a:solidFill>
                  <a:schemeClr val="tx1"/>
                </a:solidFill>
                <a:latin typeface="+mn-lt"/>
                <a:ea typeface="+mn-ea"/>
              </a:defRPr>
            </a:lvl3pPr>
            <a:lvl4pPr marL="1401763" indent="-200025"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4pPr>
            <a:lvl5pPr marL="18034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5pPr>
            <a:lvl6pPr marL="22606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6pPr>
            <a:lvl7pPr marL="27178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7pPr>
            <a:lvl8pPr marL="31750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8pPr>
            <a:lvl9pPr marL="3632200" indent="-201613" algn="l" defTabSz="801688" rtl="0" eaLnBrk="0" fontAlgn="base" hangingPunct="0">
              <a:lnSpc>
                <a:spcPct val="140000"/>
              </a:lnSpc>
              <a:spcBef>
                <a:spcPct val="0"/>
              </a:spcBef>
              <a:spcAft>
                <a:spcPct val="0"/>
              </a:spcAft>
              <a:buFont typeface="Arial" pitchFamily="34" charset="0"/>
              <a:buChar char="»"/>
              <a:defRPr>
                <a:solidFill>
                  <a:schemeClr val="tx1"/>
                </a:solidFill>
                <a:latin typeface="+mn-lt"/>
                <a:ea typeface="+mn-ea"/>
              </a:defRPr>
            </a:lvl9pPr>
          </a:lstStyle>
          <a:p>
            <a:r>
              <a:rPr lang="zh-CN" altLang="en-US" dirty="0" smtClean="0"/>
              <a:t>名字：</a:t>
            </a:r>
            <a:r>
              <a:rPr lang="en-US" altLang="zh-CN" dirty="0" smtClean="0"/>
              <a:t>          </a:t>
            </a:r>
            <a:r>
              <a:rPr lang="zh-CN" altLang="en-US" dirty="0" smtClean="0"/>
              <a:t>收入：        婚姻：          社会阶层：           住房状况：</a:t>
            </a:r>
            <a:endParaRPr lang="zh-CN" altLang="en-US" dirty="0"/>
          </a:p>
        </p:txBody>
      </p:sp>
      <p:sp>
        <p:nvSpPr>
          <p:cNvPr id="6" name="TextBox 5"/>
          <p:cNvSpPr txBox="1"/>
          <p:nvPr/>
        </p:nvSpPr>
        <p:spPr>
          <a:xfrm>
            <a:off x="3199507" y="1520097"/>
            <a:ext cx="2723823" cy="923330"/>
          </a:xfrm>
          <a:prstGeom prst="rect">
            <a:avLst/>
          </a:prstGeom>
          <a:noFill/>
        </p:spPr>
        <p:txBody>
          <a:bodyPr wrap="none" rtlCol="0">
            <a:spAutoFit/>
          </a:bodyPr>
          <a:lstStyle/>
          <a:p>
            <a:pPr algn="ctr"/>
            <a:r>
              <a:rPr lang="zh-CN" altLang="en-US" dirty="0" smtClean="0"/>
              <a:t>他的</a:t>
            </a:r>
            <a:r>
              <a:rPr lang="zh-CN" altLang="en-US" b="1" dirty="0" smtClean="0"/>
              <a:t>想法</a:t>
            </a:r>
            <a:r>
              <a:rPr lang="zh-CN" altLang="en-US" dirty="0" smtClean="0"/>
              <a:t>和</a:t>
            </a:r>
            <a:r>
              <a:rPr lang="zh-CN" altLang="en-US" b="1" dirty="0" smtClean="0"/>
              <a:t>感觉</a:t>
            </a:r>
            <a:r>
              <a:rPr lang="zh-CN" altLang="en-US" dirty="0" smtClean="0"/>
              <a:t>是什么？</a:t>
            </a:r>
            <a:endParaRPr lang="en-US" altLang="zh-CN" dirty="0" smtClean="0"/>
          </a:p>
          <a:p>
            <a:pPr algn="ctr"/>
            <a:r>
              <a:rPr lang="zh-CN" altLang="en-US" dirty="0" smtClean="0"/>
              <a:t>什么是他最关注的问题</a:t>
            </a:r>
            <a:endParaRPr lang="en-US" altLang="zh-CN" dirty="0" smtClean="0"/>
          </a:p>
          <a:p>
            <a:pPr algn="ctr"/>
            <a:r>
              <a:rPr lang="zh-CN" altLang="en-US" dirty="0" smtClean="0"/>
              <a:t>忧郁与期望</a:t>
            </a:r>
            <a:endParaRPr lang="zh-CN" altLang="en-US" dirty="0"/>
          </a:p>
        </p:txBody>
      </p:sp>
      <p:sp>
        <p:nvSpPr>
          <p:cNvPr id="7" name="TextBox 6"/>
          <p:cNvSpPr txBox="1"/>
          <p:nvPr/>
        </p:nvSpPr>
        <p:spPr>
          <a:xfrm>
            <a:off x="348213" y="2636912"/>
            <a:ext cx="2492990" cy="1200329"/>
          </a:xfrm>
          <a:prstGeom prst="rect">
            <a:avLst/>
          </a:prstGeom>
          <a:noFill/>
        </p:spPr>
        <p:txBody>
          <a:bodyPr wrap="none" rtlCol="0">
            <a:spAutoFit/>
          </a:bodyPr>
          <a:lstStyle/>
          <a:p>
            <a:pPr algn="ctr"/>
            <a:r>
              <a:rPr lang="zh-CN" altLang="en-US" dirty="0" smtClean="0"/>
              <a:t>他</a:t>
            </a:r>
            <a:r>
              <a:rPr lang="zh-CN" altLang="en-US" b="1" dirty="0" smtClean="0"/>
              <a:t>听到</a:t>
            </a:r>
            <a:r>
              <a:rPr lang="zh-CN" altLang="en-US" dirty="0" smtClean="0"/>
              <a:t>的是什么？</a:t>
            </a:r>
            <a:endParaRPr lang="en-US" altLang="zh-CN" dirty="0" smtClean="0"/>
          </a:p>
          <a:p>
            <a:pPr algn="ctr"/>
            <a:r>
              <a:rPr lang="zh-CN" altLang="en-US" dirty="0" smtClean="0"/>
              <a:t>他的朋友都在说什么？</a:t>
            </a:r>
            <a:endParaRPr lang="en-US" altLang="zh-CN" dirty="0" smtClean="0"/>
          </a:p>
          <a:p>
            <a:pPr algn="ctr"/>
            <a:r>
              <a:rPr lang="zh-CN" altLang="en-US" dirty="0" smtClean="0"/>
              <a:t>老板都在说什么？</a:t>
            </a:r>
            <a:endParaRPr lang="en-US" altLang="zh-CN" dirty="0" smtClean="0"/>
          </a:p>
          <a:p>
            <a:pPr algn="ctr"/>
            <a:r>
              <a:rPr lang="zh-CN" altLang="en-US" dirty="0" smtClean="0"/>
              <a:t>忧郁与期望</a:t>
            </a:r>
            <a:endParaRPr lang="zh-CN" altLang="en-US" dirty="0"/>
          </a:p>
        </p:txBody>
      </p:sp>
      <p:sp>
        <p:nvSpPr>
          <p:cNvPr id="8" name="TextBox 7"/>
          <p:cNvSpPr txBox="1"/>
          <p:nvPr/>
        </p:nvSpPr>
        <p:spPr>
          <a:xfrm>
            <a:off x="2968674" y="4365104"/>
            <a:ext cx="3185487" cy="923330"/>
          </a:xfrm>
          <a:prstGeom prst="rect">
            <a:avLst/>
          </a:prstGeom>
          <a:noFill/>
        </p:spPr>
        <p:txBody>
          <a:bodyPr wrap="none" rtlCol="0">
            <a:spAutoFit/>
          </a:bodyPr>
          <a:lstStyle/>
          <a:p>
            <a:pPr algn="ctr"/>
            <a:r>
              <a:rPr lang="zh-CN" altLang="en-US" dirty="0" smtClean="0"/>
              <a:t>他是怎么</a:t>
            </a:r>
            <a:r>
              <a:rPr lang="zh-CN" altLang="en-US" b="1" dirty="0" smtClean="0"/>
              <a:t>说</a:t>
            </a:r>
            <a:r>
              <a:rPr lang="zh-CN" altLang="en-US" dirty="0" smtClean="0"/>
              <a:t>，又是怎么</a:t>
            </a:r>
            <a:r>
              <a:rPr lang="zh-CN" altLang="en-US" b="1" dirty="0" smtClean="0"/>
              <a:t>做</a:t>
            </a:r>
            <a:r>
              <a:rPr lang="zh-CN" altLang="en-US" dirty="0" smtClean="0"/>
              <a:t>的？</a:t>
            </a:r>
            <a:endParaRPr lang="en-US" altLang="zh-CN" dirty="0" smtClean="0"/>
          </a:p>
          <a:p>
            <a:pPr algn="ctr"/>
            <a:r>
              <a:rPr lang="zh-CN" altLang="en-US" dirty="0" smtClean="0"/>
              <a:t>公开的态度</a:t>
            </a:r>
            <a:endParaRPr lang="en-US" altLang="zh-CN" dirty="0" smtClean="0"/>
          </a:p>
          <a:p>
            <a:pPr algn="ctr"/>
            <a:r>
              <a:rPr lang="zh-CN" altLang="en-US" dirty="0" smtClean="0"/>
              <a:t>外在的表现、行为</a:t>
            </a:r>
            <a:endParaRPr lang="zh-CN" altLang="en-US" dirty="0"/>
          </a:p>
        </p:txBody>
      </p:sp>
      <p:sp>
        <p:nvSpPr>
          <p:cNvPr id="9" name="TextBox 8"/>
          <p:cNvSpPr txBox="1"/>
          <p:nvPr/>
        </p:nvSpPr>
        <p:spPr>
          <a:xfrm>
            <a:off x="6329810" y="2775411"/>
            <a:ext cx="2262158" cy="1200329"/>
          </a:xfrm>
          <a:prstGeom prst="rect">
            <a:avLst/>
          </a:prstGeom>
          <a:noFill/>
        </p:spPr>
        <p:txBody>
          <a:bodyPr wrap="none" rtlCol="0">
            <a:spAutoFit/>
          </a:bodyPr>
          <a:lstStyle/>
          <a:p>
            <a:pPr algn="ctr"/>
            <a:r>
              <a:rPr lang="zh-CN" altLang="en-US" dirty="0" smtClean="0"/>
              <a:t>她</a:t>
            </a:r>
            <a:r>
              <a:rPr lang="zh-CN" altLang="en-US" b="1" dirty="0" smtClean="0"/>
              <a:t>看到</a:t>
            </a:r>
            <a:r>
              <a:rPr lang="zh-CN" altLang="en-US" dirty="0" smtClean="0"/>
              <a:t>的是什么？</a:t>
            </a:r>
            <a:endParaRPr lang="en-US" altLang="zh-CN" dirty="0" smtClean="0"/>
          </a:p>
          <a:p>
            <a:pPr algn="ctr"/>
            <a:r>
              <a:rPr lang="zh-CN" altLang="en-US" dirty="0" smtClean="0"/>
              <a:t>环境</a:t>
            </a:r>
            <a:endParaRPr lang="en-US" altLang="zh-CN" dirty="0" smtClean="0"/>
          </a:p>
          <a:p>
            <a:pPr algn="ctr"/>
            <a:r>
              <a:rPr lang="zh-CN" altLang="en-US" dirty="0" smtClean="0"/>
              <a:t>朋友</a:t>
            </a:r>
            <a:endParaRPr lang="en-US" altLang="zh-CN" dirty="0" smtClean="0"/>
          </a:p>
          <a:p>
            <a:pPr algn="ctr"/>
            <a:r>
              <a:rPr lang="zh-CN" altLang="en-US" dirty="0"/>
              <a:t>市场</a:t>
            </a:r>
            <a:r>
              <a:rPr lang="zh-CN" altLang="en-US" dirty="0" smtClean="0"/>
              <a:t>上能提供什么？</a:t>
            </a:r>
            <a:endParaRPr lang="zh-CN" altLang="en-US" dirty="0"/>
          </a:p>
        </p:txBody>
      </p:sp>
      <p:sp>
        <p:nvSpPr>
          <p:cNvPr id="10" name="TextBox 9"/>
          <p:cNvSpPr txBox="1"/>
          <p:nvPr/>
        </p:nvSpPr>
        <p:spPr>
          <a:xfrm>
            <a:off x="1937323" y="5618762"/>
            <a:ext cx="1338828" cy="646331"/>
          </a:xfrm>
          <a:prstGeom prst="rect">
            <a:avLst/>
          </a:prstGeom>
          <a:noFill/>
        </p:spPr>
        <p:txBody>
          <a:bodyPr wrap="none" rtlCol="0">
            <a:spAutoFit/>
          </a:bodyPr>
          <a:lstStyle/>
          <a:p>
            <a:pPr algn="ctr"/>
            <a:r>
              <a:rPr lang="zh-CN" altLang="en-US" b="1" dirty="0" smtClean="0"/>
              <a:t>痛苦</a:t>
            </a:r>
            <a:endParaRPr lang="en-US" altLang="zh-CN" b="1" dirty="0" smtClean="0"/>
          </a:p>
          <a:p>
            <a:pPr algn="ctr"/>
            <a:r>
              <a:rPr lang="zh-CN" altLang="en-US" dirty="0" smtClean="0"/>
              <a:t>的是什么？</a:t>
            </a:r>
            <a:endParaRPr lang="en-US" altLang="zh-CN" dirty="0" smtClean="0"/>
          </a:p>
        </p:txBody>
      </p:sp>
      <p:sp>
        <p:nvSpPr>
          <p:cNvPr id="11" name="TextBox 10"/>
          <p:cNvSpPr txBox="1"/>
          <p:nvPr/>
        </p:nvSpPr>
        <p:spPr>
          <a:xfrm>
            <a:off x="5883255" y="5618762"/>
            <a:ext cx="1441420" cy="1015663"/>
          </a:xfrm>
          <a:prstGeom prst="rect">
            <a:avLst/>
          </a:prstGeom>
          <a:noFill/>
        </p:spPr>
        <p:txBody>
          <a:bodyPr wrap="none" rtlCol="0">
            <a:spAutoFit/>
          </a:bodyPr>
          <a:lstStyle/>
          <a:p>
            <a:pPr algn="ctr"/>
            <a:r>
              <a:rPr lang="zh-CN" altLang="en-US" b="1" dirty="0" smtClean="0"/>
              <a:t>获得</a:t>
            </a:r>
            <a:endParaRPr lang="en-US" altLang="zh-CN" b="1" dirty="0" smtClean="0"/>
          </a:p>
          <a:p>
            <a:pPr algn="ctr"/>
            <a:r>
              <a:rPr lang="zh-CN" altLang="en-US" sz="1400" dirty="0" smtClean="0"/>
              <a:t>愿望和需求</a:t>
            </a:r>
            <a:endParaRPr lang="en-US" altLang="zh-CN" sz="1400" dirty="0" smtClean="0"/>
          </a:p>
          <a:p>
            <a:pPr algn="ctr"/>
            <a:r>
              <a:rPr lang="zh-CN" altLang="en-US" sz="1400" dirty="0" smtClean="0"/>
              <a:t>成功的衡量标准</a:t>
            </a:r>
            <a:endParaRPr lang="en-US" altLang="zh-CN" sz="1400" dirty="0" smtClean="0"/>
          </a:p>
          <a:p>
            <a:pPr algn="ctr"/>
            <a:r>
              <a:rPr lang="zh-CN" altLang="en-US" sz="1400" dirty="0"/>
              <a:t>障碍</a:t>
            </a:r>
          </a:p>
        </p:txBody>
      </p:sp>
    </p:spTree>
    <p:extLst>
      <p:ext uri="{BB962C8B-B14F-4D97-AF65-F5344CB8AC3E}">
        <p14:creationId xmlns:p14="http://schemas.microsoft.com/office/powerpoint/2010/main" val="6073023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需要远见</a:t>
            </a:r>
            <a:endParaRPr lang="zh-CN" altLang="en-US"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14439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重要趋势</a:t>
            </a:r>
            <a:endParaRPr lang="zh-CN" altLang="en-US" dirty="0"/>
          </a:p>
        </p:txBody>
      </p:sp>
      <p:sp>
        <p:nvSpPr>
          <p:cNvPr id="6" name="内容占位符 5"/>
          <p:cNvSpPr>
            <a:spLocks noGrp="1"/>
          </p:cNvSpPr>
          <p:nvPr>
            <p:ph idx="1"/>
          </p:nvPr>
        </p:nvSpPr>
        <p:spPr>
          <a:xfrm>
            <a:off x="250825" y="1052513"/>
            <a:ext cx="8641655" cy="5400675"/>
          </a:xfrm>
        </p:spPr>
        <p:txBody>
          <a:bodyPr/>
          <a:lstStyle/>
          <a:p>
            <a:r>
              <a:rPr lang="zh-CN" altLang="en-US" dirty="0" smtClean="0"/>
              <a:t>技术趋势： 电动</a:t>
            </a:r>
            <a:r>
              <a:rPr lang="zh-CN" altLang="en-US" dirty="0" smtClean="0"/>
              <a:t>化</a:t>
            </a:r>
            <a:r>
              <a:rPr lang="zh-CN" altLang="en-US" dirty="0" smtClean="0"/>
              <a:t>、环保化</a:t>
            </a:r>
            <a:endParaRPr lang="en-US" altLang="zh-CN" dirty="0" smtClean="0"/>
          </a:p>
          <a:p>
            <a:r>
              <a:rPr lang="zh-CN" altLang="en-US" dirty="0" smtClean="0"/>
              <a:t>社会和文化趋势：家庭化，网络化</a:t>
            </a:r>
            <a:r>
              <a:rPr lang="en-US" altLang="zh-CN" dirty="0" smtClean="0"/>
              <a:t>……</a:t>
            </a:r>
            <a:endParaRPr lang="zh-CN" altLang="en-US" dirty="0"/>
          </a:p>
        </p:txBody>
      </p:sp>
    </p:spTree>
    <p:extLst>
      <p:ext uri="{BB962C8B-B14F-4D97-AF65-F5344CB8AC3E}">
        <p14:creationId xmlns:p14="http://schemas.microsoft.com/office/powerpoint/2010/main" val="36906758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需要更了解市场</a:t>
            </a:r>
            <a:endParaRPr lang="zh-CN" altLang="en-US" dirty="0"/>
          </a:p>
        </p:txBody>
      </p:sp>
      <p:sp>
        <p:nvSpPr>
          <p:cNvPr id="2" name="内容占位符 1"/>
          <p:cNvSpPr>
            <a:spLocks noGrp="1"/>
          </p:cNvSpPr>
          <p:nvPr>
            <p:ph idx="1"/>
          </p:nvPr>
        </p:nvSpPr>
        <p:spPr/>
        <p:txBody>
          <a:bodyPr/>
          <a:lstStyle/>
          <a:p>
            <a:r>
              <a:rPr lang="zh-CN" altLang="en-US" dirty="0" smtClean="0"/>
              <a:t>国务院最近发布的两个文件：</a:t>
            </a:r>
            <a:endParaRPr lang="en-US" altLang="zh-CN" dirty="0" smtClean="0"/>
          </a:p>
          <a:p>
            <a:pPr lvl="1"/>
            <a:r>
              <a:rPr lang="zh-CN" altLang="en-US" dirty="0" smtClean="0"/>
              <a:t>中央一号文件：农业科技化</a:t>
            </a:r>
            <a:endParaRPr lang="en-US" altLang="zh-CN" dirty="0" smtClean="0"/>
          </a:p>
          <a:p>
            <a:pPr lvl="1"/>
            <a:r>
              <a:rPr lang="zh-CN" altLang="en-US" dirty="0" smtClean="0"/>
              <a:t>支持小微企业上市</a:t>
            </a:r>
            <a:endParaRPr lang="en-US" altLang="zh-CN" dirty="0" smtClean="0"/>
          </a:p>
          <a:p>
            <a:r>
              <a:rPr lang="zh-CN" altLang="en-US" dirty="0" smtClean="0"/>
              <a:t>在接下去的几年里，欧洲对中国的投资更加有戒备，这个使不得不考虑的问题。</a:t>
            </a:r>
            <a:endParaRPr lang="en-US" altLang="zh-CN" dirty="0" smtClean="0"/>
          </a:p>
          <a:p>
            <a:r>
              <a:rPr lang="zh-CN" altLang="en-US" dirty="0" smtClean="0"/>
              <a:t>上面内容是否符合欧洲消费者的需求，需要</a:t>
            </a:r>
            <a:r>
              <a:rPr lang="en-US" altLang="zh-CN" dirty="0" smtClean="0"/>
              <a:t>Italy</a:t>
            </a:r>
            <a:r>
              <a:rPr lang="zh-CN" altLang="en-US" dirty="0" smtClean="0"/>
              <a:t>方面</a:t>
            </a:r>
            <a:r>
              <a:rPr lang="zh-CN" altLang="en-US" dirty="0" smtClean="0"/>
              <a:t>共同的讨论；</a:t>
            </a:r>
            <a:endParaRPr lang="en-US" altLang="zh-CN" dirty="0" smtClean="0"/>
          </a:p>
          <a:p>
            <a:r>
              <a:rPr lang="zh-CN" altLang="en-US" dirty="0" smtClean="0"/>
              <a:t>欧洲园林行业是否有和我们的想法类似的企业？</a:t>
            </a:r>
            <a:endParaRPr lang="en-US" altLang="zh-CN" dirty="0" smtClean="0"/>
          </a:p>
          <a:p>
            <a:r>
              <a:rPr lang="zh-CN" altLang="en-US" dirty="0" smtClean="0"/>
              <a:t>如果方案可行，如何让意大利方面更好的更放心的去做？</a:t>
            </a:r>
            <a:endParaRPr lang="en-US" altLang="zh-CN" dirty="0" smtClean="0"/>
          </a:p>
          <a:p>
            <a:r>
              <a:rPr lang="zh-CN" altLang="en-US" dirty="0" smtClean="0"/>
              <a:t>该模式是否符合国内，需要继续考虑。</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5415734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r>
              <a:rPr lang="zh-CN" altLang="en-US"/>
              <a:t>商业模式画布模板（</a:t>
            </a:r>
            <a:r>
              <a:rPr lang="en-US" dirty="0"/>
              <a:t>1</a:t>
            </a:r>
            <a:r>
              <a:rPr lang="zh-CN" altLang="en-US"/>
              <a:t>）</a:t>
            </a:r>
          </a:p>
        </p:txBody>
      </p:sp>
      <p:grpSp>
        <p:nvGrpSpPr>
          <p:cNvPr id="8195" name="Group 3"/>
          <p:cNvGrpSpPr>
            <a:grpSpLocks/>
          </p:cNvGrpSpPr>
          <p:nvPr/>
        </p:nvGrpSpPr>
        <p:grpSpPr bwMode="auto">
          <a:xfrm>
            <a:off x="9355138" y="4216400"/>
            <a:ext cx="739775" cy="182563"/>
            <a:chOff x="0" y="0"/>
            <a:chExt cx="466" cy="115"/>
          </a:xfrm>
        </p:grpSpPr>
        <p:sp>
          <p:nvSpPr>
            <p:cNvPr id="8196" name="Rectangle 10"/>
            <p:cNvSpPr>
              <a:spLocks noChangeArrowheads="1"/>
            </p:cNvSpPr>
            <p:nvPr/>
          </p:nvSpPr>
          <p:spPr bwMode="auto">
            <a:xfrm flipV="1">
              <a:off x="117" y="0"/>
              <a:ext cx="116" cy="115"/>
            </a:xfrm>
            <a:prstGeom prst="rect">
              <a:avLst/>
            </a:prstGeom>
            <a:solidFill>
              <a:srgbClr val="ADA16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7" name="Rectangle 11"/>
            <p:cNvSpPr>
              <a:spLocks noChangeArrowheads="1"/>
            </p:cNvSpPr>
            <p:nvPr/>
          </p:nvSpPr>
          <p:spPr bwMode="auto">
            <a:xfrm flipV="1">
              <a:off x="233" y="0"/>
              <a:ext cx="116" cy="115"/>
            </a:xfrm>
            <a:prstGeom prst="rect">
              <a:avLst/>
            </a:prstGeom>
            <a:solidFill>
              <a:srgbClr val="F6E6B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Rectangle 12"/>
            <p:cNvSpPr>
              <a:spLocks noChangeArrowheads="1"/>
            </p:cNvSpPr>
            <p:nvPr/>
          </p:nvSpPr>
          <p:spPr bwMode="auto">
            <a:xfrm flipV="1">
              <a:off x="349" y="0"/>
              <a:ext cx="117" cy="115"/>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Rectangle 13"/>
            <p:cNvSpPr>
              <a:spLocks noChangeArrowheads="1"/>
            </p:cNvSpPr>
            <p:nvPr/>
          </p:nvSpPr>
          <p:spPr bwMode="auto">
            <a:xfrm flipV="1">
              <a:off x="0" y="0"/>
              <a:ext cx="117" cy="115"/>
            </a:xfrm>
            <a:prstGeom prst="rect">
              <a:avLst/>
            </a:prstGeom>
            <a:solidFill>
              <a:srgbClr val="E88E6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0" name="Group 8"/>
          <p:cNvGrpSpPr>
            <a:grpSpLocks/>
          </p:cNvGrpSpPr>
          <p:nvPr/>
        </p:nvGrpSpPr>
        <p:grpSpPr bwMode="auto">
          <a:xfrm>
            <a:off x="9355138" y="4432300"/>
            <a:ext cx="739775" cy="182563"/>
            <a:chOff x="0" y="0"/>
            <a:chExt cx="466" cy="115"/>
          </a:xfrm>
        </p:grpSpPr>
        <p:sp>
          <p:nvSpPr>
            <p:cNvPr id="8201" name="Rectangle 15"/>
            <p:cNvSpPr>
              <a:spLocks noChangeArrowheads="1"/>
            </p:cNvSpPr>
            <p:nvPr/>
          </p:nvSpPr>
          <p:spPr bwMode="auto">
            <a:xfrm flipV="1">
              <a:off x="117" y="0"/>
              <a:ext cx="116" cy="115"/>
            </a:xfrm>
            <a:prstGeom prst="rect">
              <a:avLst/>
            </a:prstGeom>
            <a:solidFill>
              <a:srgbClr val="6369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2" name="Rectangle 16"/>
            <p:cNvSpPr>
              <a:spLocks noChangeArrowheads="1"/>
            </p:cNvSpPr>
            <p:nvPr/>
          </p:nvSpPr>
          <p:spPr bwMode="auto">
            <a:xfrm flipV="1">
              <a:off x="233" y="0"/>
              <a:ext cx="116" cy="115"/>
            </a:xfrm>
            <a:prstGeom prst="rect">
              <a:avLst/>
            </a:prstGeom>
            <a:solidFill>
              <a:srgbClr val="EAE7E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Rectangle 17"/>
            <p:cNvSpPr>
              <a:spLocks noChangeArrowheads="1"/>
            </p:cNvSpPr>
            <p:nvPr/>
          </p:nvSpPr>
          <p:spPr bwMode="auto">
            <a:xfrm flipV="1">
              <a:off x="349" y="0"/>
              <a:ext cx="117" cy="115"/>
            </a:xfrm>
            <a:prstGeom prst="rect">
              <a:avLst/>
            </a:prstGeom>
            <a:solidFill>
              <a:srgbClr val="D9C6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Rectangle 18"/>
            <p:cNvSpPr>
              <a:spLocks noChangeArrowheads="1"/>
            </p:cNvSpPr>
            <p:nvPr/>
          </p:nvSpPr>
          <p:spPr bwMode="auto">
            <a:xfrm flipV="1">
              <a:off x="0" y="0"/>
              <a:ext cx="117" cy="115"/>
            </a:xfrm>
            <a:prstGeom prst="rect">
              <a:avLst/>
            </a:prstGeom>
            <a:solidFill>
              <a:srgbClr val="E3C3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5" name="Group 13"/>
          <p:cNvGrpSpPr>
            <a:grpSpLocks/>
          </p:cNvGrpSpPr>
          <p:nvPr/>
        </p:nvGrpSpPr>
        <p:grpSpPr bwMode="auto">
          <a:xfrm>
            <a:off x="9355138" y="4648200"/>
            <a:ext cx="739775" cy="182563"/>
            <a:chOff x="0" y="0"/>
            <a:chExt cx="466" cy="115"/>
          </a:xfrm>
        </p:grpSpPr>
        <p:sp>
          <p:nvSpPr>
            <p:cNvPr id="8206" name="Rectangle 20"/>
            <p:cNvSpPr>
              <a:spLocks noChangeArrowheads="1"/>
            </p:cNvSpPr>
            <p:nvPr/>
          </p:nvSpPr>
          <p:spPr bwMode="auto">
            <a:xfrm flipV="1">
              <a:off x="117" y="0"/>
              <a:ext cx="116" cy="115"/>
            </a:xfrm>
            <a:prstGeom prst="rect">
              <a:avLst/>
            </a:prstGeom>
            <a:solidFill>
              <a:srgbClr val="ECE8E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7" name="Rectangle 21"/>
            <p:cNvSpPr>
              <a:spLocks noChangeArrowheads="1"/>
            </p:cNvSpPr>
            <p:nvPr/>
          </p:nvSpPr>
          <p:spPr bwMode="auto">
            <a:xfrm flipV="1">
              <a:off x="233" y="0"/>
              <a:ext cx="116" cy="115"/>
            </a:xfrm>
            <a:prstGeom prst="rect">
              <a:avLst/>
            </a:prstGeom>
            <a:solidFill>
              <a:srgbClr val="7A6DA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8" name="Rectangle 22"/>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9" name="Rectangle 23"/>
            <p:cNvSpPr>
              <a:spLocks noChangeArrowheads="1"/>
            </p:cNvSpPr>
            <p:nvPr/>
          </p:nvSpPr>
          <p:spPr bwMode="auto">
            <a:xfrm flipV="1">
              <a:off x="0" y="0"/>
              <a:ext cx="117" cy="115"/>
            </a:xfrm>
            <a:prstGeom prst="rect">
              <a:avLst/>
            </a:prstGeom>
            <a:solidFill>
              <a:srgbClr val="C7629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10" name="Rectangle 24"/>
          <p:cNvSpPr>
            <a:spLocks noChangeArrowheads="1"/>
          </p:cNvSpPr>
          <p:nvPr/>
        </p:nvSpPr>
        <p:spPr bwMode="auto">
          <a:xfrm flipV="1">
            <a:off x="9725025" y="4000500"/>
            <a:ext cx="184150" cy="188913"/>
          </a:xfrm>
          <a:prstGeom prst="rect">
            <a:avLst/>
          </a:prstGeom>
          <a:solidFill>
            <a:srgbClr val="D0B9A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1" name="Rectangle 25"/>
          <p:cNvSpPr>
            <a:spLocks noChangeArrowheads="1"/>
          </p:cNvSpPr>
          <p:nvPr/>
        </p:nvSpPr>
        <p:spPr bwMode="auto">
          <a:xfrm flipV="1">
            <a:off x="9909175" y="4000500"/>
            <a:ext cx="185738" cy="188913"/>
          </a:xfrm>
          <a:prstGeom prst="rect">
            <a:avLst/>
          </a:prstGeom>
          <a:solidFill>
            <a:srgbClr val="EBA2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Rectangle 26"/>
          <p:cNvSpPr>
            <a:spLocks noChangeArrowheads="1"/>
          </p:cNvSpPr>
          <p:nvPr/>
        </p:nvSpPr>
        <p:spPr bwMode="auto">
          <a:xfrm flipV="1">
            <a:off x="9355138" y="4000500"/>
            <a:ext cx="185737" cy="188913"/>
          </a:xfrm>
          <a:prstGeom prst="rect">
            <a:avLst/>
          </a:prstGeom>
          <a:solidFill>
            <a:srgbClr val="9C8D6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Rectangle 27"/>
          <p:cNvSpPr>
            <a:spLocks noChangeArrowheads="1"/>
          </p:cNvSpPr>
          <p:nvPr/>
        </p:nvSpPr>
        <p:spPr bwMode="auto">
          <a:xfrm flipV="1">
            <a:off x="9540875" y="4000500"/>
            <a:ext cx="184150" cy="188913"/>
          </a:xfrm>
          <a:prstGeom prst="rect">
            <a:avLst/>
          </a:prstGeom>
          <a:solidFill>
            <a:srgbClr val="F3E6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Rectangle 28"/>
          <p:cNvSpPr>
            <a:spLocks noChangeArrowheads="1"/>
          </p:cNvSpPr>
          <p:nvPr/>
        </p:nvSpPr>
        <p:spPr bwMode="auto">
          <a:xfrm flipV="1">
            <a:off x="9540875" y="4945063"/>
            <a:ext cx="184150" cy="182562"/>
          </a:xfrm>
          <a:prstGeom prst="rect">
            <a:avLst/>
          </a:prstGeom>
          <a:solidFill>
            <a:srgbClr val="4467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Rectangle 29"/>
          <p:cNvSpPr>
            <a:spLocks noChangeArrowheads="1"/>
          </p:cNvSpPr>
          <p:nvPr/>
        </p:nvSpPr>
        <p:spPr bwMode="auto">
          <a:xfrm flipV="1">
            <a:off x="9725025" y="4945063"/>
            <a:ext cx="184150" cy="182562"/>
          </a:xfrm>
          <a:prstGeom prst="rect">
            <a:avLst/>
          </a:prstGeom>
          <a:solidFill>
            <a:srgbClr val="397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Rectangle 30"/>
          <p:cNvSpPr>
            <a:spLocks noChangeArrowheads="1"/>
          </p:cNvSpPr>
          <p:nvPr/>
        </p:nvSpPr>
        <p:spPr bwMode="auto">
          <a:xfrm flipV="1">
            <a:off x="9909175" y="4945063"/>
            <a:ext cx="185738" cy="182562"/>
          </a:xfrm>
          <a:prstGeom prst="rect">
            <a:avLst/>
          </a:prstGeom>
          <a:solidFill>
            <a:srgbClr val="0088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7" name="Rectangle 31"/>
          <p:cNvSpPr>
            <a:spLocks noChangeArrowheads="1"/>
          </p:cNvSpPr>
          <p:nvPr/>
        </p:nvSpPr>
        <p:spPr bwMode="auto">
          <a:xfrm flipV="1">
            <a:off x="9355138" y="4945063"/>
            <a:ext cx="185737" cy="182562"/>
          </a:xfrm>
          <a:prstGeom prst="rect">
            <a:avLst/>
          </a:prstGeom>
          <a:solidFill>
            <a:srgbClr val="849FB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18" name="Group 26"/>
          <p:cNvGrpSpPr>
            <a:grpSpLocks/>
          </p:cNvGrpSpPr>
          <p:nvPr/>
        </p:nvGrpSpPr>
        <p:grpSpPr bwMode="auto">
          <a:xfrm>
            <a:off x="9355138" y="5160963"/>
            <a:ext cx="739775" cy="182562"/>
            <a:chOff x="0" y="0"/>
            <a:chExt cx="466" cy="115"/>
          </a:xfrm>
        </p:grpSpPr>
        <p:sp>
          <p:nvSpPr>
            <p:cNvPr id="8219" name="Rectangle 33"/>
            <p:cNvSpPr>
              <a:spLocks noChangeArrowheads="1"/>
            </p:cNvSpPr>
            <p:nvPr/>
          </p:nvSpPr>
          <p:spPr bwMode="auto">
            <a:xfrm flipV="1">
              <a:off x="117" y="0"/>
              <a:ext cx="116" cy="115"/>
            </a:xfrm>
            <a:prstGeom prst="rect">
              <a:avLst/>
            </a:prstGeom>
            <a:solidFill>
              <a:srgbClr val="0E3F7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0" name="Rectangle 34"/>
            <p:cNvSpPr>
              <a:spLocks noChangeArrowheads="1"/>
            </p:cNvSpPr>
            <p:nvPr/>
          </p:nvSpPr>
          <p:spPr bwMode="auto">
            <a:xfrm flipV="1">
              <a:off x="233" y="0"/>
              <a:ext cx="116" cy="115"/>
            </a:xfrm>
            <a:prstGeom prst="rect">
              <a:avLst/>
            </a:prstGeom>
            <a:solidFill>
              <a:srgbClr val="91D2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35"/>
            <p:cNvSpPr>
              <a:spLocks noChangeArrowheads="1"/>
            </p:cNvSpPr>
            <p:nvPr/>
          </p:nvSpPr>
          <p:spPr bwMode="auto">
            <a:xfrm flipV="1">
              <a:off x="349" y="0"/>
              <a:ext cx="117"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36"/>
            <p:cNvSpPr>
              <a:spLocks noChangeArrowheads="1"/>
            </p:cNvSpPr>
            <p:nvPr/>
          </p:nvSpPr>
          <p:spPr bwMode="auto">
            <a:xfrm flipV="1">
              <a:off x="0"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23" name="Group 31"/>
          <p:cNvGrpSpPr>
            <a:grpSpLocks/>
          </p:cNvGrpSpPr>
          <p:nvPr/>
        </p:nvGrpSpPr>
        <p:grpSpPr bwMode="auto">
          <a:xfrm>
            <a:off x="9355138" y="5376863"/>
            <a:ext cx="739775" cy="182562"/>
            <a:chOff x="0" y="0"/>
            <a:chExt cx="466" cy="115"/>
          </a:xfrm>
        </p:grpSpPr>
        <p:sp>
          <p:nvSpPr>
            <p:cNvPr id="8224" name="Rectangle 38"/>
            <p:cNvSpPr>
              <a:spLocks noChangeArrowheads="1"/>
            </p:cNvSpPr>
            <p:nvPr/>
          </p:nvSpPr>
          <p:spPr bwMode="auto">
            <a:xfrm flipV="1">
              <a:off x="117" y="0"/>
              <a:ext cx="116" cy="115"/>
            </a:xfrm>
            <a:prstGeom prst="rect">
              <a:avLst/>
            </a:prstGeom>
            <a:solidFill>
              <a:srgbClr val="F2973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39"/>
            <p:cNvSpPr>
              <a:spLocks noChangeArrowheads="1"/>
            </p:cNvSpPr>
            <p:nvPr/>
          </p:nvSpPr>
          <p:spPr bwMode="auto">
            <a:xfrm flipV="1">
              <a:off x="233" y="0"/>
              <a:ext cx="116" cy="115"/>
            </a:xfrm>
            <a:prstGeom prst="rect">
              <a:avLst/>
            </a:prstGeom>
            <a:solidFill>
              <a:srgbClr val="9E9E9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40"/>
            <p:cNvSpPr>
              <a:spLocks noChangeArrowheads="1"/>
            </p:cNvSpPr>
            <p:nvPr/>
          </p:nvSpPr>
          <p:spPr bwMode="auto">
            <a:xfrm flipV="1">
              <a:off x="349" y="0"/>
              <a:ext cx="117" cy="115"/>
            </a:xfrm>
            <a:prstGeom prst="rect">
              <a:avLst/>
            </a:prstGeom>
            <a:solidFill>
              <a:srgbClr val="C8C9C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41"/>
            <p:cNvSpPr>
              <a:spLocks noChangeArrowheads="1"/>
            </p:cNvSpPr>
            <p:nvPr/>
          </p:nvSpPr>
          <p:spPr bwMode="auto">
            <a:xfrm flipV="1">
              <a:off x="0" y="0"/>
              <a:ext cx="117" cy="115"/>
            </a:xfrm>
            <a:prstGeom prst="rect">
              <a:avLst/>
            </a:prstGeom>
            <a:solidFill>
              <a:srgbClr val="CA101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28" name="Group 36"/>
          <p:cNvGrpSpPr>
            <a:grpSpLocks/>
          </p:cNvGrpSpPr>
          <p:nvPr/>
        </p:nvGrpSpPr>
        <p:grpSpPr bwMode="auto">
          <a:xfrm>
            <a:off x="9355138" y="5594350"/>
            <a:ext cx="739775" cy="182563"/>
            <a:chOff x="0" y="0"/>
            <a:chExt cx="466" cy="115"/>
          </a:xfrm>
        </p:grpSpPr>
        <p:sp>
          <p:nvSpPr>
            <p:cNvPr id="8229" name="Rectangle 43"/>
            <p:cNvSpPr>
              <a:spLocks noChangeArrowheads="1"/>
            </p:cNvSpPr>
            <p:nvPr/>
          </p:nvSpPr>
          <p:spPr bwMode="auto">
            <a:xfrm flipV="1">
              <a:off x="117" y="0"/>
              <a:ext cx="116" cy="115"/>
            </a:xfrm>
            <a:prstGeom prst="rect">
              <a:avLst/>
            </a:prstGeom>
            <a:solidFill>
              <a:srgbClr val="FFFA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44"/>
            <p:cNvSpPr>
              <a:spLocks noChangeArrowheads="1"/>
            </p:cNvSpPr>
            <p:nvPr/>
          </p:nvSpPr>
          <p:spPr bwMode="auto">
            <a:xfrm flipV="1">
              <a:off x="233" y="0"/>
              <a:ext cx="116" cy="115"/>
            </a:xfrm>
            <a:prstGeom prst="rect">
              <a:avLst/>
            </a:prstGeom>
            <a:solidFill>
              <a:srgbClr val="9C647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45"/>
            <p:cNvSpPr>
              <a:spLocks noChangeArrowheads="1"/>
            </p:cNvSpPr>
            <p:nvPr/>
          </p:nvSpPr>
          <p:spPr bwMode="auto">
            <a:xfrm flipV="1">
              <a:off x="349"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2" name="Rectangle 46"/>
            <p:cNvSpPr>
              <a:spLocks noChangeArrowheads="1"/>
            </p:cNvSpPr>
            <p:nvPr/>
          </p:nvSpPr>
          <p:spPr bwMode="auto">
            <a:xfrm flipV="1">
              <a:off x="0" y="0"/>
              <a:ext cx="117" cy="115"/>
            </a:xfrm>
            <a:prstGeom prst="rect">
              <a:avLst/>
            </a:prstGeom>
            <a:solidFill>
              <a:srgbClr val="F9CF9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33" name="Group 41"/>
          <p:cNvGrpSpPr>
            <a:grpSpLocks/>
          </p:cNvGrpSpPr>
          <p:nvPr/>
        </p:nvGrpSpPr>
        <p:grpSpPr bwMode="auto">
          <a:xfrm>
            <a:off x="9355138" y="5889625"/>
            <a:ext cx="739775" cy="182563"/>
            <a:chOff x="0" y="0"/>
            <a:chExt cx="466" cy="115"/>
          </a:xfrm>
        </p:grpSpPr>
        <p:sp>
          <p:nvSpPr>
            <p:cNvPr id="8234" name="Rectangle 48"/>
            <p:cNvSpPr>
              <a:spLocks noChangeArrowheads="1"/>
            </p:cNvSpPr>
            <p:nvPr/>
          </p:nvSpPr>
          <p:spPr bwMode="auto">
            <a:xfrm flipV="1">
              <a:off x="117" y="0"/>
              <a:ext cx="116" cy="115"/>
            </a:xfrm>
            <a:prstGeom prst="rect">
              <a:avLst/>
            </a:prstGeom>
            <a:solidFill>
              <a:srgbClr val="1236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49"/>
            <p:cNvSpPr>
              <a:spLocks noChangeArrowheads="1"/>
            </p:cNvSpPr>
            <p:nvPr/>
          </p:nvSpPr>
          <p:spPr bwMode="auto">
            <a:xfrm flipV="1">
              <a:off x="233"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6" name="Rectangle 50"/>
            <p:cNvSpPr>
              <a:spLocks noChangeArrowheads="1"/>
            </p:cNvSpPr>
            <p:nvPr/>
          </p:nvSpPr>
          <p:spPr bwMode="auto">
            <a:xfrm flipV="1">
              <a:off x="349" y="0"/>
              <a:ext cx="117" cy="115"/>
            </a:xfrm>
            <a:prstGeom prst="rect">
              <a:avLst/>
            </a:prstGeom>
            <a:solidFill>
              <a:srgbClr val="598A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51"/>
            <p:cNvSpPr>
              <a:spLocks noChangeArrowheads="1"/>
            </p:cNvSpPr>
            <p:nvPr/>
          </p:nvSpPr>
          <p:spPr bwMode="auto">
            <a:xfrm flipV="1">
              <a:off x="0" y="0"/>
              <a:ext cx="117" cy="115"/>
            </a:xfrm>
            <a:prstGeom prst="rect">
              <a:avLst/>
            </a:prstGeom>
            <a:solidFill>
              <a:srgbClr val="00AC8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38" name="Group 46"/>
          <p:cNvGrpSpPr>
            <a:grpSpLocks/>
          </p:cNvGrpSpPr>
          <p:nvPr/>
        </p:nvGrpSpPr>
        <p:grpSpPr bwMode="auto">
          <a:xfrm>
            <a:off x="9355138" y="6105525"/>
            <a:ext cx="739775" cy="182563"/>
            <a:chOff x="0" y="0"/>
            <a:chExt cx="466" cy="115"/>
          </a:xfrm>
        </p:grpSpPr>
        <p:sp>
          <p:nvSpPr>
            <p:cNvPr id="8239" name="Rectangle 53"/>
            <p:cNvSpPr>
              <a:spLocks noChangeArrowheads="1"/>
            </p:cNvSpPr>
            <p:nvPr/>
          </p:nvSpPr>
          <p:spPr bwMode="auto">
            <a:xfrm flipV="1">
              <a:off x="117" y="0"/>
              <a:ext cx="116" cy="115"/>
            </a:xfrm>
            <a:prstGeom prst="rect">
              <a:avLst/>
            </a:prstGeom>
            <a:solidFill>
              <a:srgbClr val="A5B97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0" name="Rectangle 54"/>
            <p:cNvSpPr>
              <a:spLocks noChangeArrowheads="1"/>
            </p:cNvSpPr>
            <p:nvPr/>
          </p:nvSpPr>
          <p:spPr bwMode="auto">
            <a:xfrm flipV="1">
              <a:off x="233" y="0"/>
              <a:ext cx="116" cy="115"/>
            </a:xfrm>
            <a:prstGeom prst="rect">
              <a:avLst/>
            </a:prstGeom>
            <a:solidFill>
              <a:srgbClr val="1C372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55"/>
            <p:cNvSpPr>
              <a:spLocks noChangeArrowheads="1"/>
            </p:cNvSpPr>
            <p:nvPr/>
          </p:nvSpPr>
          <p:spPr bwMode="auto">
            <a:xfrm flipV="1">
              <a:off x="349" y="0"/>
              <a:ext cx="117" cy="115"/>
            </a:xfrm>
            <a:prstGeom prst="rect">
              <a:avLst/>
            </a:prstGeom>
            <a:solidFill>
              <a:srgbClr val="00A18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56"/>
            <p:cNvSpPr>
              <a:spLocks noChangeArrowheads="1"/>
            </p:cNvSpPr>
            <p:nvPr/>
          </p:nvSpPr>
          <p:spPr bwMode="auto">
            <a:xfrm flipV="1">
              <a:off x="0" y="0"/>
              <a:ext cx="117" cy="115"/>
            </a:xfrm>
            <a:prstGeom prst="rect">
              <a:avLst/>
            </a:prstGeom>
            <a:solidFill>
              <a:srgbClr val="006C5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43" name="Group 51"/>
          <p:cNvGrpSpPr>
            <a:grpSpLocks/>
          </p:cNvGrpSpPr>
          <p:nvPr/>
        </p:nvGrpSpPr>
        <p:grpSpPr bwMode="auto">
          <a:xfrm>
            <a:off x="9355138" y="6321425"/>
            <a:ext cx="739775" cy="182563"/>
            <a:chOff x="0" y="0"/>
            <a:chExt cx="466" cy="115"/>
          </a:xfrm>
        </p:grpSpPr>
        <p:sp>
          <p:nvSpPr>
            <p:cNvPr id="8244" name="Rectangle 58"/>
            <p:cNvSpPr>
              <a:spLocks noChangeArrowheads="1"/>
            </p:cNvSpPr>
            <p:nvPr/>
          </p:nvSpPr>
          <p:spPr bwMode="auto">
            <a:xfrm flipV="1">
              <a:off x="117"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59"/>
            <p:cNvSpPr>
              <a:spLocks noChangeArrowheads="1"/>
            </p:cNvSpPr>
            <p:nvPr/>
          </p:nvSpPr>
          <p:spPr bwMode="auto">
            <a:xfrm flipV="1">
              <a:off x="233" y="0"/>
              <a:ext cx="116" cy="115"/>
            </a:xfrm>
            <a:prstGeom prst="rect">
              <a:avLst/>
            </a:prstGeom>
            <a:solidFill>
              <a:srgbClr val="B8562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60"/>
            <p:cNvSpPr>
              <a:spLocks noChangeArrowheads="1"/>
            </p:cNvSpPr>
            <p:nvPr/>
          </p:nvSpPr>
          <p:spPr bwMode="auto">
            <a:xfrm flipV="1">
              <a:off x="349" y="0"/>
              <a:ext cx="117" cy="115"/>
            </a:xfrm>
            <a:prstGeom prst="rect">
              <a:avLst/>
            </a:prstGeom>
            <a:solidFill>
              <a:srgbClr val="CAAAC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61"/>
            <p:cNvSpPr>
              <a:spLocks noChangeArrowheads="1"/>
            </p:cNvSpPr>
            <p:nvPr/>
          </p:nvSpPr>
          <p:spPr bwMode="auto">
            <a:xfrm flipV="1">
              <a:off x="0" y="0"/>
              <a:ext cx="117" cy="115"/>
            </a:xfrm>
            <a:prstGeom prst="rect">
              <a:avLst/>
            </a:prstGeom>
            <a:solidFill>
              <a:srgbClr val="F1BCB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48" name="Group 56"/>
          <p:cNvGrpSpPr>
            <a:grpSpLocks/>
          </p:cNvGrpSpPr>
          <p:nvPr/>
        </p:nvGrpSpPr>
        <p:grpSpPr bwMode="auto">
          <a:xfrm>
            <a:off x="9355138" y="6546850"/>
            <a:ext cx="739775" cy="182563"/>
            <a:chOff x="0" y="0"/>
            <a:chExt cx="466" cy="115"/>
          </a:xfrm>
        </p:grpSpPr>
        <p:sp>
          <p:nvSpPr>
            <p:cNvPr id="8249" name="Rectangle 63"/>
            <p:cNvSpPr>
              <a:spLocks noChangeArrowheads="1"/>
            </p:cNvSpPr>
            <p:nvPr/>
          </p:nvSpPr>
          <p:spPr bwMode="auto">
            <a:xfrm flipV="1">
              <a:off x="117" y="0"/>
              <a:ext cx="116" cy="115"/>
            </a:xfrm>
            <a:prstGeom prst="rect">
              <a:avLst/>
            </a:prstGeom>
            <a:solidFill>
              <a:srgbClr val="C81E8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64"/>
            <p:cNvSpPr>
              <a:spLocks noChangeArrowheads="1"/>
            </p:cNvSpPr>
            <p:nvPr/>
          </p:nvSpPr>
          <p:spPr bwMode="auto">
            <a:xfrm flipV="1">
              <a:off x="233" y="0"/>
              <a:ext cx="116" cy="115"/>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65"/>
            <p:cNvSpPr>
              <a:spLocks noChangeArrowheads="1"/>
            </p:cNvSpPr>
            <p:nvPr/>
          </p:nvSpPr>
          <p:spPr bwMode="auto">
            <a:xfrm flipV="1">
              <a:off x="349" y="0"/>
              <a:ext cx="117" cy="115"/>
            </a:xfrm>
            <a:prstGeom prst="rect">
              <a:avLst/>
            </a:prstGeom>
            <a:solidFill>
              <a:srgbClr val="BCA2C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2" name="Rectangle 66"/>
            <p:cNvSpPr>
              <a:spLocks noChangeArrowheads="1"/>
            </p:cNvSpPr>
            <p:nvPr/>
          </p:nvSpPr>
          <p:spPr bwMode="auto">
            <a:xfrm flipV="1">
              <a:off x="0" y="0"/>
              <a:ext cx="117" cy="115"/>
            </a:xfrm>
            <a:prstGeom prst="rect">
              <a:avLst/>
            </a:prstGeom>
            <a:solidFill>
              <a:srgbClr val="7B226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53" name="Rectangle 67"/>
          <p:cNvSpPr>
            <a:spLocks noChangeArrowheads="1"/>
          </p:cNvSpPr>
          <p:nvPr/>
        </p:nvSpPr>
        <p:spPr bwMode="auto">
          <a:xfrm flipV="1">
            <a:off x="9536113" y="3068638"/>
            <a:ext cx="184150" cy="182562"/>
          </a:xfrm>
          <a:prstGeom prst="rect">
            <a:avLst/>
          </a:prstGeom>
          <a:solidFill>
            <a:srgbClr val="A5AB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68"/>
          <p:cNvSpPr>
            <a:spLocks noChangeArrowheads="1"/>
          </p:cNvSpPr>
          <p:nvPr/>
        </p:nvSpPr>
        <p:spPr bwMode="auto">
          <a:xfrm flipV="1">
            <a:off x="9720263" y="3068638"/>
            <a:ext cx="184150" cy="182562"/>
          </a:xfrm>
          <a:prstGeom prst="rect">
            <a:avLst/>
          </a:prstGeom>
          <a:solidFill>
            <a:srgbClr val="00AE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69"/>
          <p:cNvSpPr>
            <a:spLocks noChangeArrowheads="1"/>
          </p:cNvSpPr>
          <p:nvPr/>
        </p:nvSpPr>
        <p:spPr bwMode="auto">
          <a:xfrm flipV="1">
            <a:off x="9904413" y="3068638"/>
            <a:ext cx="185737" cy="182562"/>
          </a:xfrm>
          <a:prstGeom prst="rect">
            <a:avLst/>
          </a:prstGeom>
          <a:solidFill>
            <a:srgbClr val="D4ECE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6" name="Rectangle 70"/>
          <p:cNvSpPr>
            <a:spLocks noChangeArrowheads="1"/>
          </p:cNvSpPr>
          <p:nvPr/>
        </p:nvSpPr>
        <p:spPr bwMode="auto">
          <a:xfrm flipV="1">
            <a:off x="9350375" y="3068638"/>
            <a:ext cx="185738" cy="182562"/>
          </a:xfrm>
          <a:prstGeom prst="rect">
            <a:avLst/>
          </a:prstGeom>
          <a:solidFill>
            <a:srgbClr val="2861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71"/>
          <p:cNvSpPr>
            <a:spLocks noChangeArrowheads="1"/>
          </p:cNvSpPr>
          <p:nvPr/>
        </p:nvSpPr>
        <p:spPr bwMode="auto">
          <a:xfrm flipV="1">
            <a:off x="9536113" y="3294063"/>
            <a:ext cx="184150" cy="182562"/>
          </a:xfrm>
          <a:prstGeom prst="rect">
            <a:avLst/>
          </a:prstGeom>
          <a:solidFill>
            <a:srgbClr val="E6C7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72"/>
          <p:cNvSpPr>
            <a:spLocks noChangeArrowheads="1"/>
          </p:cNvSpPr>
          <p:nvPr/>
        </p:nvSpPr>
        <p:spPr bwMode="auto">
          <a:xfrm flipV="1">
            <a:off x="9720263" y="3294063"/>
            <a:ext cx="184150" cy="182562"/>
          </a:xfrm>
          <a:prstGeom prst="rect">
            <a:avLst/>
          </a:prstGeom>
          <a:solidFill>
            <a:srgbClr val="BB55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73"/>
          <p:cNvSpPr>
            <a:spLocks noChangeArrowheads="1"/>
          </p:cNvSpPr>
          <p:nvPr/>
        </p:nvSpPr>
        <p:spPr bwMode="auto">
          <a:xfrm flipV="1">
            <a:off x="9904413" y="3294063"/>
            <a:ext cx="185737" cy="182562"/>
          </a:xfrm>
          <a:prstGeom prst="rect">
            <a:avLst/>
          </a:prstGeom>
          <a:solidFill>
            <a:srgbClr val="FDE2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0" name="Rectangle 74"/>
          <p:cNvSpPr>
            <a:spLocks noChangeArrowheads="1"/>
          </p:cNvSpPr>
          <p:nvPr/>
        </p:nvSpPr>
        <p:spPr bwMode="auto">
          <a:xfrm flipV="1">
            <a:off x="9350375" y="3294063"/>
            <a:ext cx="185738" cy="182562"/>
          </a:xfrm>
          <a:prstGeom prst="rect">
            <a:avLst/>
          </a:prstGeom>
          <a:solidFill>
            <a:srgbClr val="B84C9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75"/>
          <p:cNvSpPr>
            <a:spLocks noChangeArrowheads="1"/>
          </p:cNvSpPr>
          <p:nvPr/>
        </p:nvSpPr>
        <p:spPr bwMode="auto">
          <a:xfrm flipV="1">
            <a:off x="9531350" y="3716338"/>
            <a:ext cx="184150" cy="182562"/>
          </a:xfrm>
          <a:prstGeom prst="rect">
            <a:avLst/>
          </a:prstGeom>
          <a:solidFill>
            <a:srgbClr val="F082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76"/>
          <p:cNvSpPr>
            <a:spLocks noChangeArrowheads="1"/>
          </p:cNvSpPr>
          <p:nvPr/>
        </p:nvSpPr>
        <p:spPr bwMode="auto">
          <a:xfrm flipV="1">
            <a:off x="9715500" y="3716338"/>
            <a:ext cx="184150" cy="182562"/>
          </a:xfrm>
          <a:prstGeom prst="rect">
            <a:avLst/>
          </a:prstGeom>
          <a:solidFill>
            <a:srgbClr val="22181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77"/>
          <p:cNvSpPr>
            <a:spLocks noChangeArrowheads="1"/>
          </p:cNvSpPr>
          <p:nvPr/>
        </p:nvSpPr>
        <p:spPr bwMode="auto">
          <a:xfrm flipV="1">
            <a:off x="9345613" y="3716338"/>
            <a:ext cx="185737" cy="182562"/>
          </a:xfrm>
          <a:prstGeom prst="rect">
            <a:avLst/>
          </a:prstGeom>
          <a:solidFill>
            <a:srgbClr val="E8391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4" name="Rectangle 78"/>
          <p:cNvSpPr>
            <a:spLocks noChangeArrowheads="1"/>
          </p:cNvSpPr>
          <p:nvPr/>
        </p:nvSpPr>
        <p:spPr bwMode="auto">
          <a:xfrm flipV="1">
            <a:off x="9536113" y="3509963"/>
            <a:ext cx="184150" cy="182562"/>
          </a:xfrm>
          <a:prstGeom prst="rect">
            <a:avLst/>
          </a:prstGeom>
          <a:solidFill>
            <a:srgbClr val="C6C8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79"/>
          <p:cNvSpPr>
            <a:spLocks noChangeArrowheads="1"/>
          </p:cNvSpPr>
          <p:nvPr/>
        </p:nvSpPr>
        <p:spPr bwMode="auto">
          <a:xfrm flipV="1">
            <a:off x="9720263" y="3509963"/>
            <a:ext cx="184150" cy="182562"/>
          </a:xfrm>
          <a:prstGeom prst="rect">
            <a:avLst/>
          </a:prstGeom>
          <a:solidFill>
            <a:srgbClr val="90909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80"/>
          <p:cNvSpPr>
            <a:spLocks noChangeArrowheads="1"/>
          </p:cNvSpPr>
          <p:nvPr/>
        </p:nvSpPr>
        <p:spPr bwMode="auto">
          <a:xfrm flipV="1">
            <a:off x="9904413" y="3509963"/>
            <a:ext cx="185737" cy="182562"/>
          </a:xfrm>
          <a:prstGeom prst="rect">
            <a:avLst/>
          </a:prstGeom>
          <a:solidFill>
            <a:srgbClr val="CFCFD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81"/>
          <p:cNvSpPr>
            <a:spLocks noChangeArrowheads="1"/>
          </p:cNvSpPr>
          <p:nvPr/>
        </p:nvSpPr>
        <p:spPr bwMode="auto">
          <a:xfrm flipV="1">
            <a:off x="9350375" y="3509963"/>
            <a:ext cx="185738" cy="182562"/>
          </a:xfrm>
          <a:prstGeom prst="rect">
            <a:avLst/>
          </a:prstGeom>
          <a:solidFill>
            <a:srgbClr val="006D4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68" name="Group 76"/>
          <p:cNvGrpSpPr>
            <a:grpSpLocks/>
          </p:cNvGrpSpPr>
          <p:nvPr/>
        </p:nvGrpSpPr>
        <p:grpSpPr bwMode="auto">
          <a:xfrm>
            <a:off x="127000" y="685800"/>
            <a:ext cx="8945563" cy="5957888"/>
            <a:chOff x="0" y="0"/>
            <a:chExt cx="8945563" cy="5957888"/>
          </a:xfrm>
        </p:grpSpPr>
        <p:sp>
          <p:nvSpPr>
            <p:cNvPr id="8269" name="Rectangle 3"/>
            <p:cNvSpPr>
              <a:spLocks noChangeArrowheads="1"/>
            </p:cNvSpPr>
            <p:nvPr/>
          </p:nvSpPr>
          <p:spPr bwMode="auto">
            <a:xfrm>
              <a:off x="3559175"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价值</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主张</a:t>
              </a:r>
              <a:endParaRPr lang="en-US" sz="1100" b="1" dirty="0">
                <a:solidFill>
                  <a:srgbClr val="595959"/>
                </a:solidFill>
                <a:latin typeface="微软雅黑" pitchFamily="34" charset="-122"/>
                <a:ea typeface="微软雅黑" pitchFamily="34" charset="-122"/>
              </a:endParaRPr>
            </a:p>
          </p:txBody>
        </p:sp>
        <p:sp>
          <p:nvSpPr>
            <p:cNvPr id="8270" name="Rectangle 4"/>
            <p:cNvSpPr>
              <a:spLocks noChangeArrowheads="1"/>
            </p:cNvSpPr>
            <p:nvPr/>
          </p:nvSpPr>
          <p:spPr bwMode="auto">
            <a:xfrm>
              <a:off x="5356225" y="2136775"/>
              <a:ext cx="1797050" cy="2020888"/>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渠道</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通路</a:t>
              </a:r>
              <a:endParaRPr lang="en-US" sz="1100" b="1" dirty="0">
                <a:solidFill>
                  <a:srgbClr val="595959"/>
                </a:solidFill>
                <a:latin typeface="微软雅黑" pitchFamily="34" charset="-122"/>
                <a:ea typeface="微软雅黑" pitchFamily="34" charset="-122"/>
              </a:endParaRPr>
            </a:p>
          </p:txBody>
        </p:sp>
        <p:sp>
          <p:nvSpPr>
            <p:cNvPr id="8271" name="Rectangle 5"/>
            <p:cNvSpPr>
              <a:spLocks noChangeArrowheads="1"/>
            </p:cNvSpPr>
            <p:nvPr/>
          </p:nvSpPr>
          <p:spPr bwMode="auto">
            <a:xfrm>
              <a:off x="5357813" y="115888"/>
              <a:ext cx="1797050" cy="2020887"/>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关系</a:t>
              </a:r>
              <a:endParaRPr lang="en-US" sz="1100" b="1" dirty="0">
                <a:solidFill>
                  <a:srgbClr val="595959"/>
                </a:solidFill>
                <a:latin typeface="微软雅黑" pitchFamily="34" charset="-122"/>
                <a:ea typeface="微软雅黑" pitchFamily="34" charset="-122"/>
              </a:endParaRPr>
            </a:p>
          </p:txBody>
        </p:sp>
        <p:sp>
          <p:nvSpPr>
            <p:cNvPr id="8272" name="Rectangle 6"/>
            <p:cNvSpPr>
              <a:spLocks noChangeArrowheads="1"/>
            </p:cNvSpPr>
            <p:nvPr/>
          </p:nvSpPr>
          <p:spPr bwMode="auto">
            <a:xfrm>
              <a:off x="7148513"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客户</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细分</a:t>
              </a:r>
              <a:endParaRPr lang="en-US" sz="1100" b="1" dirty="0">
                <a:solidFill>
                  <a:srgbClr val="595959"/>
                </a:solidFill>
                <a:latin typeface="微软雅黑" pitchFamily="34" charset="-122"/>
                <a:ea typeface="微软雅黑" pitchFamily="34" charset="-122"/>
              </a:endParaRPr>
            </a:p>
          </p:txBody>
        </p:sp>
        <p:sp>
          <p:nvSpPr>
            <p:cNvPr id="8273" name="Rectangle 7"/>
            <p:cNvSpPr>
              <a:spLocks noChangeArrowheads="1"/>
            </p:cNvSpPr>
            <p:nvPr/>
          </p:nvSpPr>
          <p:spPr bwMode="auto">
            <a:xfrm>
              <a:off x="4451350" y="4157663"/>
              <a:ext cx="4494213"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收入来源</a:t>
              </a:r>
              <a:endParaRPr lang="en-US" sz="1100" b="1" dirty="0">
                <a:solidFill>
                  <a:srgbClr val="595959"/>
                </a:solidFill>
                <a:latin typeface="微软雅黑" pitchFamily="34" charset="-122"/>
                <a:ea typeface="微软雅黑" pitchFamily="34" charset="-122"/>
              </a:endParaRPr>
            </a:p>
          </p:txBody>
        </p:sp>
        <p:sp>
          <p:nvSpPr>
            <p:cNvPr id="8274" name="Rectangle 8"/>
            <p:cNvSpPr>
              <a:spLocks noChangeArrowheads="1"/>
            </p:cNvSpPr>
            <p:nvPr/>
          </p:nvSpPr>
          <p:spPr bwMode="auto">
            <a:xfrm>
              <a:off x="0" y="4157663"/>
              <a:ext cx="4451350" cy="180022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7653913" lvl="1" indent="-37474525" defTabSz="457200"/>
              <a:r>
                <a:rPr lang="en-US" sz="1100" b="1" dirty="0">
                  <a:solidFill>
                    <a:srgbClr val="595959"/>
                  </a:solidFill>
                  <a:latin typeface="微软雅黑" pitchFamily="34" charset="-122"/>
                  <a:ea typeface="微软雅黑" pitchFamily="34" charset="-122"/>
                </a:rPr>
                <a:t>          </a:t>
              </a:r>
              <a:r>
                <a:rPr lang="zh-CN" altLang="en-US" sz="1100" b="1">
                  <a:solidFill>
                    <a:srgbClr val="595959"/>
                  </a:solidFill>
                  <a:latin typeface="微软雅黑" pitchFamily="34" charset="-122"/>
                  <a:ea typeface="微软雅黑" pitchFamily="34" charset="-122"/>
                </a:rPr>
                <a:t>成本结构</a:t>
              </a:r>
              <a:endParaRPr lang="en-US" sz="1100" b="1" dirty="0">
                <a:solidFill>
                  <a:srgbClr val="595959"/>
                </a:solidFill>
                <a:latin typeface="微软雅黑" pitchFamily="34" charset="-122"/>
                <a:ea typeface="微软雅黑" pitchFamily="34" charset="-122"/>
              </a:endParaRPr>
            </a:p>
          </p:txBody>
        </p:sp>
        <p:sp>
          <p:nvSpPr>
            <p:cNvPr id="8275" name="Rectangle 10"/>
            <p:cNvSpPr>
              <a:spLocks noChangeArrowheads="1"/>
            </p:cNvSpPr>
            <p:nvPr/>
          </p:nvSpPr>
          <p:spPr bwMode="auto">
            <a:xfrm>
              <a:off x="0" y="115888"/>
              <a:ext cx="1797050" cy="4041775"/>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重要</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伙伴</a:t>
              </a:r>
              <a:endParaRPr lang="en-US" sz="1100" b="1" dirty="0">
                <a:solidFill>
                  <a:srgbClr val="595959"/>
                </a:solidFill>
                <a:latin typeface="微软雅黑" pitchFamily="34" charset="-122"/>
                <a:ea typeface="微软雅黑" pitchFamily="34" charset="-122"/>
              </a:endParaRPr>
            </a:p>
          </p:txBody>
        </p:sp>
        <p:pic>
          <p:nvPicPr>
            <p:cNvPr id="8276"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3925" y="111134"/>
              <a:ext cx="490004" cy="5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961" y="98780"/>
              <a:ext cx="508038" cy="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76" y="2131049"/>
              <a:ext cx="498513" cy="51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9"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570" y="0"/>
              <a:ext cx="558842" cy="57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80"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l="11171"/>
            <a:stretch>
              <a:fillRect/>
            </a:stretch>
          </p:blipFill>
          <p:spPr bwMode="auto">
            <a:xfrm>
              <a:off x="4554277" y="4197841"/>
              <a:ext cx="337838" cy="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81" name="Group 89"/>
            <p:cNvGrpSpPr>
              <a:grpSpLocks/>
            </p:cNvGrpSpPr>
            <p:nvPr/>
          </p:nvGrpSpPr>
          <p:grpSpPr bwMode="auto">
            <a:xfrm>
              <a:off x="1784640" y="2136709"/>
              <a:ext cx="1774805" cy="2021028"/>
              <a:chOff x="0" y="0"/>
              <a:chExt cx="1140" cy="1603"/>
            </a:xfrm>
          </p:grpSpPr>
          <p:sp>
            <p:nvSpPr>
              <p:cNvPr id="8282" name="Rectangle 9"/>
              <p:cNvSpPr>
                <a:spLocks noChangeArrowheads="1"/>
              </p:cNvSpPr>
              <p:nvPr/>
            </p:nvSpPr>
            <p:spPr bwMode="auto">
              <a:xfrm>
                <a:off x="5" y="0"/>
                <a:ext cx="1135" cy="1603"/>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核心</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资源</a:t>
                </a:r>
                <a:endParaRPr lang="en-US" sz="1100" b="1" dirty="0">
                  <a:solidFill>
                    <a:srgbClr val="595959"/>
                  </a:solidFill>
                  <a:latin typeface="微软雅黑" pitchFamily="34" charset="-122"/>
                  <a:ea typeface="微软雅黑" pitchFamily="34" charset="-122"/>
                </a:endParaRPr>
              </a:p>
            </p:txBody>
          </p:sp>
          <p:pic>
            <p:nvPicPr>
              <p:cNvPr id="8283" name="Picture 18"/>
              <p:cNvPicPr>
                <a:picLocks noChangeAspect="1" noChangeArrowheads="1"/>
              </p:cNvPicPr>
              <p:nvPr/>
            </p:nvPicPr>
            <p:blipFill>
              <a:blip r:embed="rId7">
                <a:extLst>
                  <a:ext uri="{28A0092B-C50C-407E-A947-70E740481C1C}">
                    <a14:useLocalDpi xmlns:a14="http://schemas.microsoft.com/office/drawing/2010/main" val="0"/>
                  </a:ext>
                </a:extLst>
              </a:blip>
              <a:srcRect b="6728"/>
              <a:stretch>
                <a:fillRect/>
              </a:stretch>
            </p:blipFill>
            <p:spPr bwMode="auto">
              <a:xfrm>
                <a:off x="0" y="3"/>
                <a:ext cx="33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84" name="Group 92"/>
            <p:cNvGrpSpPr>
              <a:grpSpLocks/>
            </p:cNvGrpSpPr>
            <p:nvPr/>
          </p:nvGrpSpPr>
          <p:grpSpPr bwMode="auto">
            <a:xfrm>
              <a:off x="1700816" y="57155"/>
              <a:ext cx="1858630" cy="2081949"/>
              <a:chOff x="0" y="0"/>
              <a:chExt cx="1198" cy="1502"/>
            </a:xfrm>
          </p:grpSpPr>
          <p:sp>
            <p:nvSpPr>
              <p:cNvPr id="8285" name="Rectangle 11"/>
              <p:cNvSpPr>
                <a:spLocks noChangeArrowheads="1"/>
              </p:cNvSpPr>
              <p:nvPr/>
            </p:nvSpPr>
            <p:spPr bwMode="auto">
              <a:xfrm>
                <a:off x="60" y="41"/>
                <a:ext cx="1138" cy="1460"/>
              </a:xfrm>
              <a:prstGeom prst="rect">
                <a:avLst/>
              </a:prstGeom>
              <a:noFill/>
              <a:ln w="25400"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457200"/>
                <a:r>
                  <a:rPr lang="zh-CN" altLang="en-US" sz="1100" b="1">
                    <a:solidFill>
                      <a:srgbClr val="595959"/>
                    </a:solidFill>
                    <a:latin typeface="微软雅黑" pitchFamily="34" charset="-122"/>
                    <a:ea typeface="微软雅黑" pitchFamily="34" charset="-122"/>
                  </a:rPr>
                  <a:t>关键</a:t>
                </a:r>
                <a:endParaRPr lang="en-US" sz="1100" b="1" dirty="0">
                  <a:solidFill>
                    <a:srgbClr val="595959"/>
                  </a:solidFill>
                  <a:latin typeface="微软雅黑" pitchFamily="34" charset="-122"/>
                  <a:ea typeface="微软雅黑" pitchFamily="34" charset="-122"/>
                </a:endParaRPr>
              </a:p>
              <a:p>
                <a:pPr algn="ctr" defTabSz="457200"/>
                <a:r>
                  <a:rPr lang="zh-CN" altLang="en-US" sz="1100" b="1">
                    <a:solidFill>
                      <a:srgbClr val="595959"/>
                    </a:solidFill>
                    <a:latin typeface="微软雅黑" pitchFamily="34" charset="-122"/>
                    <a:ea typeface="微软雅黑" pitchFamily="34" charset="-122"/>
                  </a:rPr>
                  <a:t>业务</a:t>
                </a:r>
                <a:endParaRPr lang="en-US" sz="1100" b="1" dirty="0">
                  <a:solidFill>
                    <a:srgbClr val="595959"/>
                  </a:solidFill>
                  <a:latin typeface="微软雅黑" pitchFamily="34" charset="-122"/>
                  <a:ea typeface="微软雅黑" pitchFamily="34" charset="-122"/>
                </a:endParaRPr>
              </a:p>
            </p:txBody>
          </p:sp>
          <p:pic>
            <p:nvPicPr>
              <p:cNvPr id="8286"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9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87"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7" y="46903"/>
              <a:ext cx="479461" cy="6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88" name="Picture 21"/>
            <p:cNvPicPr>
              <a:picLocks noChangeAspect="1" noChangeArrowheads="1"/>
            </p:cNvPicPr>
            <p:nvPr/>
          </p:nvPicPr>
          <p:blipFill>
            <a:blip r:embed="rId10">
              <a:extLst>
                <a:ext uri="{28A0092B-C50C-407E-A947-70E740481C1C}">
                  <a14:useLocalDpi xmlns:a14="http://schemas.microsoft.com/office/drawing/2010/main" val="0"/>
                </a:ext>
              </a:extLst>
            </a:blip>
            <a:srcRect t="8025" r="6839"/>
            <a:stretch>
              <a:fillRect/>
            </a:stretch>
          </p:blipFill>
          <p:spPr bwMode="auto">
            <a:xfrm>
              <a:off x="43663" y="4190699"/>
              <a:ext cx="412483" cy="39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89" name="Tekstvak 14"/>
          <p:cNvSpPr txBox="1">
            <a:spLocks noChangeArrowheads="1"/>
          </p:cNvSpPr>
          <p:nvPr/>
        </p:nvSpPr>
        <p:spPr bwMode="auto">
          <a:xfrm>
            <a:off x="-3489325" y="3357563"/>
            <a:ext cx="1282700" cy="371475"/>
          </a:xfrm>
          <a:prstGeom prst="rect">
            <a:avLst/>
          </a:prstGeom>
          <a:solidFill>
            <a:srgbClr val="FF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sp>
        <p:nvSpPr>
          <p:cNvPr id="8290" name="Tekstvak 29"/>
          <p:cNvSpPr txBox="1">
            <a:spLocks noChangeArrowheads="1"/>
          </p:cNvSpPr>
          <p:nvPr/>
        </p:nvSpPr>
        <p:spPr bwMode="auto">
          <a:xfrm>
            <a:off x="-1398588" y="4221163"/>
            <a:ext cx="1160463" cy="369887"/>
          </a:xfrm>
          <a:prstGeom prst="rect">
            <a:avLst/>
          </a:prstGeom>
          <a:solidFill>
            <a:srgbClr val="00FF00"/>
          </a:solidFill>
          <a:ln>
            <a:noFill/>
          </a:ln>
          <a:effectLst>
            <a:outerShdw dist="38100" dir="5400000" algn="ctr" rotWithShape="0">
              <a:srgbClr val="000000">
                <a:alpha val="35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nl-NL" altLang="en-US">
              <a:latin typeface="微软雅黑" pitchFamily="34" charset="-122"/>
              <a:ea typeface="微软雅黑" pitchFamily="34" charset="-122"/>
            </a:endParaRPr>
          </a:p>
        </p:txBody>
      </p:sp>
      <p:cxnSp>
        <p:nvCxnSpPr>
          <p:cNvPr id="8291" name="AutoShape 99"/>
          <p:cNvCxnSpPr>
            <a:cxnSpLocks noChangeShapeType="1"/>
            <a:stCxn id="8289" idx="2"/>
            <a:endCxn id="8290" idx="0"/>
          </p:cNvCxnSpPr>
          <p:nvPr/>
        </p:nvCxnSpPr>
        <p:spPr bwMode="auto">
          <a:xfrm rot="16200000" flipH="1">
            <a:off x="-2079626" y="2959101"/>
            <a:ext cx="493713" cy="2030412"/>
          </a:xfrm>
          <a:prstGeom prst="curvedConnector3">
            <a:avLst>
              <a:gd name="adj1" fmla="val 50130"/>
            </a:avLst>
          </a:prstGeom>
          <a:noFill/>
          <a:ln w="9525" cmpd="sng">
            <a:solidFill>
              <a:srgbClr val="EE3C23"/>
            </a:solidFill>
            <a:round/>
            <a:headEnd type="arrow" w="med" len="med"/>
            <a:tailEnd type="arrow" w="med" len="med"/>
          </a:ln>
          <a:extLst>
            <a:ext uri="{909E8E84-426E-40DD-AFC4-6F175D3DCCD1}">
              <a14:hiddenFill xmlns:a14="http://schemas.microsoft.com/office/drawing/2010/main">
                <a:noFill/>
              </a14:hiddenFill>
            </a:ext>
          </a:extLst>
        </p:spPr>
      </p:cxnSp>
      <p:sp>
        <p:nvSpPr>
          <p:cNvPr id="8292" name="Text Box 100"/>
          <p:cNvSpPr txBox="1">
            <a:spLocks noChangeArrowheads="1"/>
          </p:cNvSpPr>
          <p:nvPr/>
        </p:nvSpPr>
        <p:spPr bwMode="auto">
          <a:xfrm>
            <a:off x="7235825" y="1287463"/>
            <a:ext cx="180181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336699"/>
                </a:solidFill>
              </a:rPr>
              <a:t>填上所需</a:t>
            </a:r>
            <a:endParaRPr lang="zh-CN" altLang="en-US" sz="900">
              <a:solidFill>
                <a:srgbClr val="336699"/>
              </a:solidFill>
            </a:endParaRPr>
          </a:p>
          <a:p>
            <a:endParaRPr lang="zh-CN" altLang="en-US" sz="900">
              <a:solidFill>
                <a:srgbClr val="336699"/>
              </a:solidFill>
            </a:endParaRPr>
          </a:p>
        </p:txBody>
      </p:sp>
      <p:sp>
        <p:nvSpPr>
          <p:cNvPr id="8293" name="Text Box 101"/>
          <p:cNvSpPr txBox="1">
            <a:spLocks noChangeArrowheads="1"/>
          </p:cNvSpPr>
          <p:nvPr/>
        </p:nvSpPr>
        <p:spPr bwMode="auto">
          <a:xfrm>
            <a:off x="3708400" y="1266825"/>
            <a:ext cx="1728788"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300" b="1">
                <a:solidFill>
                  <a:srgbClr val="336699"/>
                </a:solidFill>
              </a:rPr>
              <a:t>填上所需</a:t>
            </a:r>
            <a:endParaRPr lang="zh-CN" altLang="en-US" sz="1300">
              <a:solidFill>
                <a:srgbClr val="336699"/>
              </a:solidFill>
            </a:endParaRPr>
          </a:p>
        </p:txBody>
      </p:sp>
      <p:sp>
        <p:nvSpPr>
          <p:cNvPr id="8294" name="Text Box 102"/>
          <p:cNvSpPr txBox="1">
            <a:spLocks noChangeArrowheads="1"/>
          </p:cNvSpPr>
          <p:nvPr/>
        </p:nvSpPr>
        <p:spPr bwMode="auto">
          <a:xfrm>
            <a:off x="5508625" y="3268663"/>
            <a:ext cx="17287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00" b="1">
                <a:solidFill>
                  <a:srgbClr val="006699"/>
                </a:solidFill>
              </a:rPr>
              <a:t>填上所需</a:t>
            </a:r>
            <a:endParaRPr lang="zh-CN" altLang="en-US" sz="900">
              <a:solidFill>
                <a:srgbClr val="006699"/>
              </a:solidFill>
            </a:endParaRPr>
          </a:p>
        </p:txBody>
      </p:sp>
      <p:sp>
        <p:nvSpPr>
          <p:cNvPr id="8295" name="Text Box 103"/>
          <p:cNvSpPr txBox="1">
            <a:spLocks noChangeArrowheads="1"/>
          </p:cNvSpPr>
          <p:nvPr/>
        </p:nvSpPr>
        <p:spPr bwMode="auto">
          <a:xfrm>
            <a:off x="5508625" y="1173163"/>
            <a:ext cx="17287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900" b="1">
                <a:solidFill>
                  <a:srgbClr val="006699"/>
                </a:solidFill>
              </a:rPr>
              <a:t>填上所需</a:t>
            </a:r>
            <a:endParaRPr lang="zh-CN" altLang="en-US" sz="900">
              <a:solidFill>
                <a:srgbClr val="006699"/>
              </a:solidFill>
            </a:endParaRPr>
          </a:p>
        </p:txBody>
      </p:sp>
      <p:sp>
        <p:nvSpPr>
          <p:cNvPr id="8296" name="Text Box 104"/>
          <p:cNvSpPr txBox="1">
            <a:spLocks noChangeArrowheads="1"/>
          </p:cNvSpPr>
          <p:nvPr/>
        </p:nvSpPr>
        <p:spPr bwMode="auto">
          <a:xfrm>
            <a:off x="4643438" y="5229225"/>
            <a:ext cx="4392612"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300" b="1">
                <a:solidFill>
                  <a:srgbClr val="666699"/>
                </a:solidFill>
              </a:rPr>
              <a:t>填上所需</a:t>
            </a:r>
            <a:endParaRPr lang="zh-CN" altLang="en-US" sz="1200">
              <a:solidFill>
                <a:srgbClr val="666699"/>
              </a:solidFill>
            </a:endParaRPr>
          </a:p>
        </p:txBody>
      </p:sp>
      <p:sp>
        <p:nvSpPr>
          <p:cNvPr id="8297" name="Text Box 105"/>
          <p:cNvSpPr txBox="1">
            <a:spLocks noChangeArrowheads="1"/>
          </p:cNvSpPr>
          <p:nvPr/>
        </p:nvSpPr>
        <p:spPr bwMode="auto">
          <a:xfrm>
            <a:off x="1965325" y="3295650"/>
            <a:ext cx="17287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b="1">
                <a:solidFill>
                  <a:srgbClr val="006666"/>
                </a:solidFill>
              </a:rPr>
              <a:t>填上所需</a:t>
            </a:r>
            <a:endParaRPr lang="zh-CN" altLang="en-US" sz="1000">
              <a:solidFill>
                <a:srgbClr val="006666"/>
              </a:solidFill>
            </a:endParaRPr>
          </a:p>
        </p:txBody>
      </p:sp>
      <p:sp>
        <p:nvSpPr>
          <p:cNvPr id="8298" name="Text Box 106"/>
          <p:cNvSpPr txBox="1">
            <a:spLocks noChangeArrowheads="1"/>
          </p:cNvSpPr>
          <p:nvPr/>
        </p:nvSpPr>
        <p:spPr bwMode="auto">
          <a:xfrm>
            <a:off x="179388" y="1341438"/>
            <a:ext cx="1728787"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300" b="1">
                <a:solidFill>
                  <a:srgbClr val="006666"/>
                </a:solidFill>
              </a:rPr>
              <a:t>填上所需</a:t>
            </a:r>
            <a:endParaRPr lang="zh-CN" altLang="en-US"/>
          </a:p>
        </p:txBody>
      </p:sp>
      <p:sp>
        <p:nvSpPr>
          <p:cNvPr id="8299" name="Text Box 107"/>
          <p:cNvSpPr txBox="1">
            <a:spLocks noChangeArrowheads="1"/>
          </p:cNvSpPr>
          <p:nvPr/>
        </p:nvSpPr>
        <p:spPr bwMode="auto">
          <a:xfrm>
            <a:off x="1984375" y="1354138"/>
            <a:ext cx="1730375" cy="24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000" b="1">
                <a:solidFill>
                  <a:srgbClr val="006666"/>
                </a:solidFill>
              </a:rPr>
              <a:t>填上所需</a:t>
            </a:r>
            <a:endParaRPr lang="zh-CN" altLang="en-US"/>
          </a:p>
        </p:txBody>
      </p:sp>
      <p:sp>
        <p:nvSpPr>
          <p:cNvPr id="8300" name="Text Box 108"/>
          <p:cNvSpPr txBox="1">
            <a:spLocks noChangeArrowheads="1"/>
          </p:cNvSpPr>
          <p:nvPr/>
        </p:nvSpPr>
        <p:spPr bwMode="auto">
          <a:xfrm>
            <a:off x="468313" y="5086350"/>
            <a:ext cx="3887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a:solidFill>
                  <a:srgbClr val="006666"/>
                </a:solidFill>
              </a:rPr>
              <a:t>填上所需</a:t>
            </a:r>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p:txBody>
          <a:bodyPr/>
          <a:lstStyle/>
          <a:p>
            <a:r>
              <a:rPr lang="zh-CN" altLang="en-US"/>
              <a:t>商业模式画布模板（2）</a:t>
            </a:r>
          </a:p>
        </p:txBody>
      </p:sp>
      <p:sp>
        <p:nvSpPr>
          <p:cNvPr id="9219" name="AutoShape 2"/>
          <p:cNvSpPr>
            <a:spLocks noChangeArrowheads="1"/>
          </p:cNvSpPr>
          <p:nvPr/>
        </p:nvSpPr>
        <p:spPr bwMode="auto">
          <a:xfrm>
            <a:off x="136525" y="4648200"/>
            <a:ext cx="8931275" cy="1219200"/>
          </a:xfrm>
          <a:prstGeom prst="roundRect">
            <a:avLst>
              <a:gd name="adj" fmla="val 16667"/>
            </a:avLst>
          </a:prstGeom>
          <a:solidFill>
            <a:srgbClr val="DCCE9C"/>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ltLang="en-US" sz="1200">
              <a:latin typeface="微软雅黑" pitchFamily="34" charset="-122"/>
              <a:ea typeface="微软雅黑" pitchFamily="34" charset="-122"/>
            </a:endParaRPr>
          </a:p>
        </p:txBody>
      </p:sp>
      <p:sp>
        <p:nvSpPr>
          <p:cNvPr id="9220" name="AutoShape 3"/>
          <p:cNvSpPr>
            <a:spLocks noChangeArrowheads="1"/>
          </p:cNvSpPr>
          <p:nvPr/>
        </p:nvSpPr>
        <p:spPr bwMode="auto">
          <a:xfrm>
            <a:off x="5546725" y="1143000"/>
            <a:ext cx="3505200" cy="3505200"/>
          </a:xfrm>
          <a:prstGeom prst="roundRect">
            <a:avLst>
              <a:gd name="adj" fmla="val 8426"/>
            </a:avLst>
          </a:prstGeom>
          <a:solidFill>
            <a:srgbClr val="DCCE9C"/>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ltLang="en-US" sz="1200">
              <a:latin typeface="微软雅黑" pitchFamily="34" charset="-122"/>
              <a:ea typeface="微软雅黑" pitchFamily="34" charset="-122"/>
            </a:endParaRPr>
          </a:p>
        </p:txBody>
      </p:sp>
      <p:sp>
        <p:nvSpPr>
          <p:cNvPr id="9221" name="AutoShape 4"/>
          <p:cNvSpPr>
            <a:spLocks noChangeArrowheads="1"/>
          </p:cNvSpPr>
          <p:nvPr/>
        </p:nvSpPr>
        <p:spPr bwMode="auto">
          <a:xfrm>
            <a:off x="3641725" y="1143000"/>
            <a:ext cx="1905000" cy="3505200"/>
          </a:xfrm>
          <a:prstGeom prst="roundRect">
            <a:avLst>
              <a:gd name="adj" fmla="val 16667"/>
            </a:avLst>
          </a:prstGeom>
          <a:solidFill>
            <a:srgbClr val="DCCE9C"/>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ltLang="en-US" sz="1200">
              <a:latin typeface="微软雅黑" pitchFamily="34" charset="-122"/>
              <a:ea typeface="微软雅黑" pitchFamily="34" charset="-122"/>
            </a:endParaRPr>
          </a:p>
        </p:txBody>
      </p:sp>
      <p:sp>
        <p:nvSpPr>
          <p:cNvPr id="9222" name="AutoShape 5"/>
          <p:cNvSpPr>
            <a:spLocks noChangeArrowheads="1"/>
          </p:cNvSpPr>
          <p:nvPr/>
        </p:nvSpPr>
        <p:spPr bwMode="auto">
          <a:xfrm>
            <a:off x="136525" y="1143000"/>
            <a:ext cx="3505200" cy="3505200"/>
          </a:xfrm>
          <a:prstGeom prst="roundRect">
            <a:avLst>
              <a:gd name="adj" fmla="val 9782"/>
            </a:avLst>
          </a:prstGeom>
          <a:solidFill>
            <a:srgbClr val="DCCE9C"/>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ltLang="en-US" sz="1200">
              <a:latin typeface="微软雅黑" pitchFamily="34" charset="-122"/>
              <a:ea typeface="微软雅黑" pitchFamily="34" charset="-122"/>
            </a:endParaRPr>
          </a:p>
        </p:txBody>
      </p:sp>
      <p:sp>
        <p:nvSpPr>
          <p:cNvPr id="9223" name="AutoShape 6"/>
          <p:cNvSpPr>
            <a:spLocks noChangeArrowheads="1"/>
          </p:cNvSpPr>
          <p:nvPr/>
        </p:nvSpPr>
        <p:spPr bwMode="auto">
          <a:xfrm>
            <a:off x="3794125" y="2193925"/>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价值</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主张</a:t>
            </a:r>
            <a:endParaRPr lang="en-US" sz="1200" dirty="0">
              <a:latin typeface="微软雅黑" pitchFamily="34" charset="-122"/>
              <a:ea typeface="微软雅黑" pitchFamily="34" charset="-122"/>
            </a:endParaRPr>
          </a:p>
        </p:txBody>
      </p:sp>
      <p:sp>
        <p:nvSpPr>
          <p:cNvPr id="9224" name="AutoShape 7"/>
          <p:cNvSpPr>
            <a:spLocks noChangeArrowheads="1"/>
          </p:cNvSpPr>
          <p:nvPr/>
        </p:nvSpPr>
        <p:spPr bwMode="auto">
          <a:xfrm>
            <a:off x="1912938" y="49530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成本</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结构</a:t>
            </a:r>
            <a:endParaRPr lang="en-US" sz="1200" dirty="0">
              <a:latin typeface="微软雅黑" pitchFamily="34" charset="-122"/>
              <a:ea typeface="微软雅黑" pitchFamily="34" charset="-122"/>
            </a:endParaRPr>
          </a:p>
        </p:txBody>
      </p:sp>
      <p:sp>
        <p:nvSpPr>
          <p:cNvPr id="9225" name="AutoShape 8"/>
          <p:cNvSpPr>
            <a:spLocks noChangeArrowheads="1"/>
          </p:cNvSpPr>
          <p:nvPr/>
        </p:nvSpPr>
        <p:spPr bwMode="auto">
          <a:xfrm>
            <a:off x="5691188" y="12192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客户</a:t>
            </a:r>
          </a:p>
          <a:p>
            <a:pPr algn="ctr"/>
            <a:r>
              <a:rPr lang="zh-CN" altLang="en-US" sz="1200">
                <a:latin typeface="微软雅黑" pitchFamily="34" charset="-122"/>
                <a:ea typeface="微软雅黑" pitchFamily="34" charset="-122"/>
              </a:rPr>
              <a:t>关系</a:t>
            </a:r>
            <a:endParaRPr lang="en-US" sz="1200" dirty="0">
              <a:latin typeface="微软雅黑" pitchFamily="34" charset="-122"/>
              <a:ea typeface="微软雅黑" pitchFamily="34" charset="-122"/>
            </a:endParaRPr>
          </a:p>
        </p:txBody>
      </p:sp>
      <p:sp>
        <p:nvSpPr>
          <p:cNvPr id="9226" name="AutoShape 9"/>
          <p:cNvSpPr>
            <a:spLocks noChangeArrowheads="1"/>
          </p:cNvSpPr>
          <p:nvPr/>
        </p:nvSpPr>
        <p:spPr bwMode="auto">
          <a:xfrm>
            <a:off x="7375525" y="17526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客户</a:t>
            </a:r>
          </a:p>
          <a:p>
            <a:pPr algn="ctr"/>
            <a:r>
              <a:rPr lang="zh-CN" altLang="en-US" sz="1200">
                <a:latin typeface="微软雅黑" pitchFamily="34" charset="-122"/>
                <a:ea typeface="微软雅黑" pitchFamily="34" charset="-122"/>
              </a:rPr>
              <a:t>细分</a:t>
            </a:r>
          </a:p>
        </p:txBody>
      </p:sp>
      <p:sp>
        <p:nvSpPr>
          <p:cNvPr id="9227" name="AutoShape 10"/>
          <p:cNvSpPr>
            <a:spLocks noChangeArrowheads="1"/>
          </p:cNvSpPr>
          <p:nvPr/>
        </p:nvSpPr>
        <p:spPr bwMode="auto">
          <a:xfrm>
            <a:off x="5691188" y="28956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渠道</a:t>
            </a:r>
          </a:p>
          <a:p>
            <a:pPr algn="ctr"/>
            <a:r>
              <a:rPr lang="zh-CN" altLang="en-US" sz="1200">
                <a:latin typeface="微软雅黑" pitchFamily="34" charset="-122"/>
                <a:ea typeface="微软雅黑" pitchFamily="34" charset="-122"/>
              </a:rPr>
              <a:t>通路</a:t>
            </a:r>
          </a:p>
        </p:txBody>
      </p:sp>
      <p:sp>
        <p:nvSpPr>
          <p:cNvPr id="9228" name="AutoShape 11"/>
          <p:cNvSpPr>
            <a:spLocks noChangeArrowheads="1"/>
          </p:cNvSpPr>
          <p:nvPr/>
        </p:nvSpPr>
        <p:spPr bwMode="auto">
          <a:xfrm>
            <a:off x="1912938" y="29337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核心</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资源</a:t>
            </a:r>
            <a:endParaRPr lang="en-US" sz="1200" dirty="0">
              <a:latin typeface="微软雅黑" pitchFamily="34" charset="-122"/>
              <a:ea typeface="微软雅黑" pitchFamily="34" charset="-122"/>
            </a:endParaRPr>
          </a:p>
        </p:txBody>
      </p:sp>
      <p:sp>
        <p:nvSpPr>
          <p:cNvPr id="9229" name="AutoShape 12"/>
          <p:cNvSpPr>
            <a:spLocks noChangeArrowheads="1"/>
          </p:cNvSpPr>
          <p:nvPr/>
        </p:nvSpPr>
        <p:spPr bwMode="auto">
          <a:xfrm>
            <a:off x="212725" y="17526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重要</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伙伴</a:t>
            </a:r>
            <a:endParaRPr lang="en-US" sz="1200" dirty="0">
              <a:latin typeface="微软雅黑" pitchFamily="34" charset="-122"/>
              <a:ea typeface="微软雅黑" pitchFamily="34" charset="-122"/>
            </a:endParaRPr>
          </a:p>
        </p:txBody>
      </p:sp>
      <p:sp>
        <p:nvSpPr>
          <p:cNvPr id="9230" name="AutoShape 13"/>
          <p:cNvSpPr>
            <a:spLocks noChangeArrowheads="1"/>
          </p:cNvSpPr>
          <p:nvPr/>
        </p:nvSpPr>
        <p:spPr bwMode="auto">
          <a:xfrm>
            <a:off x="1912938" y="12192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关键</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业务</a:t>
            </a:r>
            <a:endParaRPr lang="en-US" sz="1200" dirty="0">
              <a:latin typeface="微软雅黑" pitchFamily="34" charset="-122"/>
              <a:ea typeface="微软雅黑" pitchFamily="34" charset="-122"/>
            </a:endParaRPr>
          </a:p>
        </p:txBody>
      </p:sp>
      <p:sp>
        <p:nvSpPr>
          <p:cNvPr id="9231" name="AutoShape 14"/>
          <p:cNvSpPr>
            <a:spLocks noChangeArrowheads="1"/>
          </p:cNvSpPr>
          <p:nvPr/>
        </p:nvSpPr>
        <p:spPr bwMode="auto">
          <a:xfrm>
            <a:off x="5691188" y="4953000"/>
            <a:ext cx="1600200" cy="609600"/>
          </a:xfrm>
          <a:prstGeom prst="roundRect">
            <a:avLst>
              <a:gd name="adj" fmla="val 16667"/>
            </a:avLst>
          </a:prstGeom>
          <a:solidFill>
            <a:schemeClr val="accent1"/>
          </a:solidFill>
          <a:ln w="9525"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a:latin typeface="微软雅黑" pitchFamily="34" charset="-122"/>
                <a:ea typeface="微软雅黑" pitchFamily="34" charset="-122"/>
              </a:rPr>
              <a:t>收入</a:t>
            </a:r>
            <a:endParaRPr lang="en-US" sz="1200" dirty="0">
              <a:latin typeface="微软雅黑" pitchFamily="34" charset="-122"/>
              <a:ea typeface="微软雅黑" pitchFamily="34" charset="-122"/>
            </a:endParaRPr>
          </a:p>
          <a:p>
            <a:pPr algn="ctr"/>
            <a:r>
              <a:rPr lang="zh-CN" altLang="en-US" sz="1200">
                <a:latin typeface="微软雅黑" pitchFamily="34" charset="-122"/>
                <a:ea typeface="微软雅黑" pitchFamily="34" charset="-122"/>
              </a:rPr>
              <a:t>来源</a:t>
            </a:r>
            <a:endParaRPr lang="en-US" sz="1200" dirty="0">
              <a:latin typeface="微软雅黑" pitchFamily="34" charset="-122"/>
              <a:ea typeface="微软雅黑" pitchFamily="34" charset="-122"/>
            </a:endParaRPr>
          </a:p>
        </p:txBody>
      </p:sp>
      <p:sp>
        <p:nvSpPr>
          <p:cNvPr id="9232" name="AutoShape 15"/>
          <p:cNvSpPr>
            <a:spLocks noChangeArrowheads="1"/>
          </p:cNvSpPr>
          <p:nvPr/>
        </p:nvSpPr>
        <p:spPr bwMode="auto">
          <a:xfrm>
            <a:off x="3794125" y="28067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对公司的系列产品和服务给出一个总的看法</a:t>
            </a:r>
            <a:endParaRPr lang="en-US" sz="1200" dirty="0">
              <a:solidFill>
                <a:schemeClr val="bg1"/>
              </a:solidFill>
              <a:latin typeface="微软雅黑" pitchFamily="34" charset="-122"/>
              <a:ea typeface="微软雅黑" pitchFamily="34" charset="-122"/>
            </a:endParaRPr>
          </a:p>
        </p:txBody>
      </p:sp>
      <p:sp>
        <p:nvSpPr>
          <p:cNvPr id="9233" name="AutoShape 16"/>
          <p:cNvSpPr>
            <a:spLocks noChangeArrowheads="1"/>
          </p:cNvSpPr>
          <p:nvPr/>
        </p:nvSpPr>
        <p:spPr bwMode="auto">
          <a:xfrm>
            <a:off x="1912938" y="18288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描述业务与资源的安排</a:t>
            </a:r>
            <a:endParaRPr lang="en-US" sz="1200" dirty="0">
              <a:solidFill>
                <a:schemeClr val="bg1"/>
              </a:solidFill>
              <a:latin typeface="微软雅黑" pitchFamily="34" charset="-122"/>
              <a:ea typeface="微软雅黑" pitchFamily="34" charset="-122"/>
            </a:endParaRPr>
          </a:p>
        </p:txBody>
      </p:sp>
      <p:sp>
        <p:nvSpPr>
          <p:cNvPr id="9234" name="AutoShape 17"/>
          <p:cNvSpPr>
            <a:spLocks noChangeArrowheads="1"/>
          </p:cNvSpPr>
          <p:nvPr/>
        </p:nvSpPr>
        <p:spPr bwMode="auto">
          <a:xfrm>
            <a:off x="5691188" y="35052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描述与客户沟通和联系的渠道</a:t>
            </a:r>
            <a:endParaRPr lang="en-US" sz="1200" dirty="0">
              <a:solidFill>
                <a:schemeClr val="bg1"/>
              </a:solidFill>
              <a:latin typeface="微软雅黑" pitchFamily="34" charset="-122"/>
              <a:ea typeface="微软雅黑" pitchFamily="34" charset="-122"/>
            </a:endParaRPr>
          </a:p>
        </p:txBody>
      </p:sp>
      <p:sp>
        <p:nvSpPr>
          <p:cNvPr id="9235" name="AutoShape 18"/>
          <p:cNvSpPr>
            <a:spLocks noChangeArrowheads="1"/>
          </p:cNvSpPr>
          <p:nvPr/>
        </p:nvSpPr>
        <p:spPr bwMode="auto">
          <a:xfrm>
            <a:off x="1912938" y="3544888"/>
            <a:ext cx="1600200" cy="950912"/>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概述公司执行其商业模式所需资源与能力</a:t>
            </a:r>
          </a:p>
        </p:txBody>
      </p:sp>
      <p:sp>
        <p:nvSpPr>
          <p:cNvPr id="9236" name="AutoShape 19"/>
          <p:cNvSpPr>
            <a:spLocks noChangeArrowheads="1"/>
          </p:cNvSpPr>
          <p:nvPr/>
        </p:nvSpPr>
        <p:spPr bwMode="auto">
          <a:xfrm>
            <a:off x="5691188" y="18288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阐明公司于其客户群体之间所建立的联系</a:t>
            </a:r>
            <a:endParaRPr lang="en-US" sz="1200" dirty="0">
              <a:solidFill>
                <a:schemeClr val="bg1"/>
              </a:solidFill>
              <a:latin typeface="微软雅黑" pitchFamily="34" charset="-122"/>
              <a:ea typeface="微软雅黑" pitchFamily="34" charset="-122"/>
            </a:endParaRPr>
          </a:p>
        </p:txBody>
      </p:sp>
      <p:sp>
        <p:nvSpPr>
          <p:cNvPr id="9237" name="AutoShape 20"/>
          <p:cNvSpPr>
            <a:spLocks noChangeArrowheads="1"/>
          </p:cNvSpPr>
          <p:nvPr/>
        </p:nvSpPr>
        <p:spPr bwMode="auto">
          <a:xfrm>
            <a:off x="212725" y="4764088"/>
            <a:ext cx="1600200" cy="950912"/>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总结运营某一商业模式的经济和货币结果</a:t>
            </a:r>
          </a:p>
        </p:txBody>
      </p:sp>
      <p:sp>
        <p:nvSpPr>
          <p:cNvPr id="9238" name="AutoShape 21"/>
          <p:cNvSpPr>
            <a:spLocks noChangeArrowheads="1"/>
          </p:cNvSpPr>
          <p:nvPr/>
        </p:nvSpPr>
        <p:spPr bwMode="auto">
          <a:xfrm>
            <a:off x="7375525" y="4764088"/>
            <a:ext cx="1600200" cy="950912"/>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描述公司通过各种收入流来创造财富的途径</a:t>
            </a:r>
            <a:endParaRPr lang="en-US" sz="1200" dirty="0">
              <a:solidFill>
                <a:schemeClr val="bg1"/>
              </a:solidFill>
              <a:latin typeface="微软雅黑" pitchFamily="34" charset="-122"/>
              <a:ea typeface="微软雅黑" pitchFamily="34" charset="-122"/>
            </a:endParaRPr>
          </a:p>
        </p:txBody>
      </p:sp>
      <p:sp>
        <p:nvSpPr>
          <p:cNvPr id="9239" name="AutoShape 22"/>
          <p:cNvSpPr>
            <a:spLocks noChangeArrowheads="1"/>
          </p:cNvSpPr>
          <p:nvPr/>
        </p:nvSpPr>
        <p:spPr bwMode="auto">
          <a:xfrm>
            <a:off x="7375525" y="23622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描述公司想要的能为其提供价值的客户</a:t>
            </a:r>
            <a:endParaRPr lang="en-US" sz="1200" dirty="0">
              <a:solidFill>
                <a:schemeClr val="bg1"/>
              </a:solidFill>
              <a:latin typeface="微软雅黑" pitchFamily="34" charset="-122"/>
              <a:ea typeface="微软雅黑" pitchFamily="34" charset="-122"/>
            </a:endParaRPr>
          </a:p>
        </p:txBody>
      </p:sp>
      <p:sp>
        <p:nvSpPr>
          <p:cNvPr id="9240" name="AutoShape 23"/>
          <p:cNvSpPr>
            <a:spLocks noChangeArrowheads="1"/>
          </p:cNvSpPr>
          <p:nvPr/>
        </p:nvSpPr>
        <p:spPr bwMode="auto">
          <a:xfrm>
            <a:off x="212725" y="2362200"/>
            <a:ext cx="1600200" cy="950913"/>
          </a:xfrm>
          <a:prstGeom prst="roundRect">
            <a:avLst>
              <a:gd name="adj" fmla="val 16667"/>
            </a:avLst>
          </a:prstGeom>
          <a:noFill/>
          <a:ln w="952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1200">
                <a:solidFill>
                  <a:schemeClr val="bg1"/>
                </a:solidFill>
                <a:latin typeface="微软雅黑" pitchFamily="34" charset="-122"/>
                <a:ea typeface="微软雅黑" pitchFamily="34" charset="-122"/>
              </a:rPr>
              <a:t>描绘与其他公司的合作协议关系网络</a:t>
            </a:r>
          </a:p>
        </p:txBody>
      </p:sp>
      <p:sp>
        <p:nvSpPr>
          <p:cNvPr id="9241" name="AutoShape 24"/>
          <p:cNvSpPr>
            <a:spLocks noChangeArrowheads="1"/>
          </p:cNvSpPr>
          <p:nvPr/>
        </p:nvSpPr>
        <p:spPr bwMode="auto">
          <a:xfrm>
            <a:off x="212725" y="1295400"/>
            <a:ext cx="1600200" cy="3810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a:solidFill>
                  <a:schemeClr val="bg1"/>
                </a:solidFill>
                <a:latin typeface="微软雅黑" pitchFamily="34" charset="-122"/>
                <a:ea typeface="微软雅黑" pitchFamily="34" charset="-122"/>
              </a:rPr>
              <a:t>基础设施</a:t>
            </a:r>
            <a:endParaRPr lang="fr-FR" altLang="en-US" sz="1200" b="1">
              <a:solidFill>
                <a:schemeClr val="bg1"/>
              </a:solidFill>
              <a:latin typeface="微软雅黑" pitchFamily="34" charset="-122"/>
              <a:ea typeface="微软雅黑" pitchFamily="34" charset="-122"/>
            </a:endParaRPr>
          </a:p>
        </p:txBody>
      </p:sp>
      <p:sp>
        <p:nvSpPr>
          <p:cNvPr id="9242" name="AutoShape 25"/>
          <p:cNvSpPr>
            <a:spLocks noChangeArrowheads="1"/>
          </p:cNvSpPr>
          <p:nvPr/>
        </p:nvSpPr>
        <p:spPr bwMode="auto">
          <a:xfrm>
            <a:off x="7375525" y="1295400"/>
            <a:ext cx="1600200" cy="3810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a:solidFill>
                  <a:schemeClr val="bg1"/>
                </a:solidFill>
                <a:latin typeface="微软雅黑" pitchFamily="34" charset="-122"/>
                <a:ea typeface="微软雅黑" pitchFamily="34" charset="-122"/>
              </a:rPr>
              <a:t>客户</a:t>
            </a:r>
            <a:endParaRPr lang="fr-FR" altLang="en-US" sz="1200" b="1">
              <a:solidFill>
                <a:schemeClr val="bg1"/>
              </a:solidFill>
              <a:latin typeface="微软雅黑" pitchFamily="34" charset="-122"/>
              <a:ea typeface="微软雅黑" pitchFamily="34" charset="-122"/>
            </a:endParaRPr>
          </a:p>
        </p:txBody>
      </p:sp>
      <p:sp>
        <p:nvSpPr>
          <p:cNvPr id="9243" name="AutoShape 26"/>
          <p:cNvSpPr>
            <a:spLocks noChangeArrowheads="1"/>
          </p:cNvSpPr>
          <p:nvPr/>
        </p:nvSpPr>
        <p:spPr bwMode="auto">
          <a:xfrm>
            <a:off x="3794125" y="1676400"/>
            <a:ext cx="1600200" cy="3810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a:solidFill>
                  <a:schemeClr val="bg1"/>
                </a:solidFill>
                <a:latin typeface="微软雅黑" pitchFamily="34" charset="-122"/>
                <a:ea typeface="微软雅黑" pitchFamily="34" charset="-122"/>
              </a:rPr>
              <a:t>提供物</a:t>
            </a:r>
            <a:endParaRPr lang="fr-FR" altLang="en-US" sz="1200" b="1">
              <a:solidFill>
                <a:schemeClr val="bg1"/>
              </a:solidFill>
              <a:latin typeface="微软雅黑" pitchFamily="34" charset="-122"/>
              <a:ea typeface="微软雅黑" pitchFamily="34" charset="-122"/>
            </a:endParaRPr>
          </a:p>
        </p:txBody>
      </p:sp>
      <p:sp>
        <p:nvSpPr>
          <p:cNvPr id="9244" name="AutoShape 27"/>
          <p:cNvSpPr>
            <a:spLocks noChangeArrowheads="1"/>
          </p:cNvSpPr>
          <p:nvPr/>
        </p:nvSpPr>
        <p:spPr bwMode="auto">
          <a:xfrm>
            <a:off x="3794125" y="5029200"/>
            <a:ext cx="1600200" cy="3810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a:solidFill>
                  <a:schemeClr val="bg1"/>
                </a:solidFill>
                <a:latin typeface="微软雅黑" pitchFamily="34" charset="-122"/>
                <a:ea typeface="微软雅黑" pitchFamily="34" charset="-122"/>
              </a:rPr>
              <a:t>财务</a:t>
            </a:r>
            <a:endParaRPr lang="fr-FR" altLang="en-US" sz="1200" b="1">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企业产业链价值分析</a:t>
            </a:r>
            <a:endParaRPr lang="en-US" altLang="zh-CN" dirty="0"/>
          </a:p>
        </p:txBody>
      </p:sp>
      <p:sp>
        <p:nvSpPr>
          <p:cNvPr id="7" name="文本占位符 6"/>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8377173"/>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产业链价值分析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004369055"/>
              </p:ext>
            </p:extLst>
          </p:nvPr>
        </p:nvGraphicFramePr>
        <p:xfrm>
          <a:off x="250825" y="476672"/>
          <a:ext cx="8569325"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右箭头 6"/>
          <p:cNvSpPr/>
          <p:nvPr/>
        </p:nvSpPr>
        <p:spPr>
          <a:xfrm>
            <a:off x="3231510"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右箭头 7"/>
          <p:cNvSpPr/>
          <p:nvPr/>
        </p:nvSpPr>
        <p:spPr>
          <a:xfrm>
            <a:off x="464400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右箭头 8"/>
          <p:cNvSpPr/>
          <p:nvPr/>
        </p:nvSpPr>
        <p:spPr>
          <a:xfrm>
            <a:off x="608416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 name="右箭头 9"/>
          <p:cNvSpPr/>
          <p:nvPr/>
        </p:nvSpPr>
        <p:spPr>
          <a:xfrm>
            <a:off x="7501754"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rot="10800000">
            <a:off x="4641291" y="2924944"/>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21" name="右箭头 20"/>
          <p:cNvSpPr/>
          <p:nvPr/>
        </p:nvSpPr>
        <p:spPr>
          <a:xfrm rot="10800000">
            <a:off x="3247081" y="2986665"/>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58" name="组合 57"/>
          <p:cNvGrpSpPr/>
          <p:nvPr/>
        </p:nvGrpSpPr>
        <p:grpSpPr>
          <a:xfrm>
            <a:off x="3779912" y="980728"/>
            <a:ext cx="3976136" cy="1012424"/>
            <a:chOff x="3879335" y="983048"/>
            <a:chExt cx="4656589" cy="1365832"/>
          </a:xfrm>
        </p:grpSpPr>
        <p:sp>
          <p:nvSpPr>
            <p:cNvPr id="56" name="圆角矩形 55"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价值获取：产品差价</a:t>
              </a:r>
              <a:endParaRPr lang="en-US" altLang="zh-CN" sz="1200" dirty="0" smtClean="0">
                <a:solidFill>
                  <a:schemeClr val="tx1"/>
                </a:solidFill>
              </a:endParaRPr>
            </a:p>
            <a:p>
              <a:r>
                <a:rPr lang="zh-CN" altLang="en-US" sz="1200" dirty="0" smtClean="0">
                  <a:solidFill>
                    <a:schemeClr val="tx1"/>
                  </a:solidFill>
                </a:rPr>
                <a:t>战略定价：同质化的产品，缺乏品牌溢价</a:t>
              </a:r>
              <a:endParaRPr lang="en-US" altLang="zh-CN" sz="1200" dirty="0" smtClean="0">
                <a:solidFill>
                  <a:schemeClr val="tx1"/>
                </a:solidFill>
              </a:endParaRPr>
            </a:p>
            <a:p>
              <a:r>
                <a:rPr lang="zh-CN" altLang="en-US" sz="1200" dirty="0">
                  <a:solidFill>
                    <a:schemeClr val="tx1"/>
                  </a:solidFill>
                </a:rPr>
                <a:t>目标</a:t>
              </a:r>
              <a:r>
                <a:rPr lang="zh-CN" altLang="en-US" sz="1200" dirty="0" smtClean="0">
                  <a:solidFill>
                    <a:schemeClr val="tx1"/>
                  </a:solidFill>
                </a:rPr>
                <a:t>成本：尚未构建起支持目标成本的运营体系和成本结构</a:t>
              </a:r>
              <a:endParaRPr lang="en-US" altLang="zh-CN" sz="1200" dirty="0" smtClean="0">
                <a:solidFill>
                  <a:schemeClr val="tx1"/>
                </a:solidFill>
              </a:endParaRPr>
            </a:p>
          </p:txBody>
        </p:sp>
        <p:sp>
          <p:nvSpPr>
            <p:cNvPr id="57" name="圆角矩形 56"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赢利模型</a:t>
              </a:r>
              <a:endParaRPr lang="zh-CN" altLang="en-US" sz="1600" dirty="0">
                <a:solidFill>
                  <a:schemeClr val="tx1"/>
                </a:solidFill>
              </a:endParaRPr>
            </a:p>
          </p:txBody>
        </p:sp>
      </p:grpSp>
      <p:grpSp>
        <p:nvGrpSpPr>
          <p:cNvPr id="65" name="组合 64"/>
          <p:cNvGrpSpPr/>
          <p:nvPr/>
        </p:nvGrpSpPr>
        <p:grpSpPr>
          <a:xfrm>
            <a:off x="3836224" y="4365104"/>
            <a:ext cx="4552200" cy="1012424"/>
            <a:chOff x="3879335" y="983048"/>
            <a:chExt cx="4656589" cy="1365832"/>
          </a:xfrm>
        </p:grpSpPr>
        <p:sp>
          <p:nvSpPr>
            <p:cNvPr id="66" name="圆角矩形 65" descr="价值获取" title="赢利模型"/>
            <p:cNvSpPr/>
            <p:nvPr/>
          </p:nvSpPr>
          <p:spPr>
            <a:xfrm>
              <a:off x="4572000" y="983048"/>
              <a:ext cx="3963924"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客户需求：质检 、国内资源？为何不直接找工厂？</a:t>
              </a:r>
              <a:endParaRPr lang="en-US" altLang="zh-CN" sz="1200" dirty="0" smtClean="0">
                <a:solidFill>
                  <a:schemeClr val="tx1"/>
                </a:solidFill>
              </a:endParaRPr>
            </a:p>
            <a:p>
              <a:r>
                <a:rPr lang="zh-CN" altLang="en-US" sz="1200" dirty="0" smtClean="0">
                  <a:solidFill>
                    <a:schemeClr val="tx1"/>
                  </a:solidFill>
                </a:rPr>
                <a:t>价值主张：我们能帮客户解决哪方面的问题？质检？</a:t>
              </a:r>
              <a:endParaRPr lang="en-US" altLang="zh-CN" sz="1200" dirty="0" smtClean="0">
                <a:solidFill>
                  <a:schemeClr val="tx1"/>
                </a:solidFill>
              </a:endParaRPr>
            </a:p>
            <a:p>
              <a:r>
                <a:rPr lang="en-US" altLang="zh-CN" sz="1200" dirty="0">
                  <a:solidFill>
                    <a:schemeClr val="tx1"/>
                  </a:solidFill>
                </a:rPr>
                <a:t> </a:t>
              </a:r>
              <a:r>
                <a:rPr lang="en-US" altLang="zh-CN" sz="1200" dirty="0" smtClean="0">
                  <a:solidFill>
                    <a:schemeClr val="tx1"/>
                  </a:solidFill>
                </a:rPr>
                <a:t>                  </a:t>
              </a:r>
              <a:r>
                <a:rPr lang="zh-CN" altLang="en-US" sz="1200" dirty="0" smtClean="0">
                  <a:solidFill>
                    <a:schemeClr val="tx1"/>
                  </a:solidFill>
                </a:rPr>
                <a:t>我们的价值主张无法传递到最终消费者</a:t>
              </a:r>
              <a:endParaRPr lang="en-US" altLang="zh-CN" sz="1200" dirty="0" smtClean="0">
                <a:solidFill>
                  <a:schemeClr val="tx1"/>
                </a:solidFill>
              </a:endParaRPr>
            </a:p>
            <a:p>
              <a:r>
                <a:rPr lang="zh-CN" altLang="en-US" sz="1200" dirty="0" smtClean="0">
                  <a:solidFill>
                    <a:schemeClr val="tx1"/>
                  </a:solidFill>
                </a:rPr>
                <a:t>性价比：是否超越用户期望？</a:t>
              </a:r>
              <a:endParaRPr lang="en-US" altLang="zh-CN" sz="1200" dirty="0" smtClean="0">
                <a:solidFill>
                  <a:schemeClr val="tx1"/>
                </a:solidFill>
              </a:endParaRPr>
            </a:p>
          </p:txBody>
        </p:sp>
        <p:sp>
          <p:nvSpPr>
            <p:cNvPr id="67" name="圆角矩形 66" descr="价值获取" title="赢利模型"/>
            <p:cNvSpPr/>
            <p:nvPr/>
          </p:nvSpPr>
          <p:spPr>
            <a:xfrm>
              <a:off x="3879335" y="983048"/>
              <a:ext cx="531718" cy="1365832"/>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smtClean="0">
                  <a:solidFill>
                    <a:schemeClr val="tx1"/>
                  </a:solidFill>
                </a:rPr>
                <a:t>客户价值</a:t>
              </a:r>
              <a:endParaRPr lang="zh-CN" altLang="en-US" sz="1600" dirty="0">
                <a:solidFill>
                  <a:schemeClr val="tx1"/>
                </a:solidFill>
              </a:endParaRPr>
            </a:p>
          </p:txBody>
        </p:sp>
      </p:grpSp>
    </p:spTree>
    <p:custDataLst>
      <p:tags r:id="rId1"/>
    </p:custDataLst>
    <p:extLst>
      <p:ext uri="{BB962C8B-B14F-4D97-AF65-F5344CB8AC3E}">
        <p14:creationId xmlns:p14="http://schemas.microsoft.com/office/powerpoint/2010/main" val="2983761166"/>
      </p:ext>
    </p:extLst>
  </p:cSld>
  <p:clrMapOvr>
    <a:masterClrMapping/>
  </p:clrMapOvr>
  <mc:AlternateContent xmlns:mc="http://schemas.openxmlformats.org/markup-compatibility/2006" xmlns:p14="http://schemas.microsoft.com/office/powerpoint/2010/main">
    <mc:Choice Requires="p14">
      <p:transition spd="slow" p14:dur="2000" advTm="6072"/>
    </mc:Choice>
    <mc:Fallback xmlns="">
      <p:transition spd="slow" advTm="60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8"/>
                                        </p:tgtEl>
                                      </p:cBhvr>
                                    </p:animEffect>
                                    <p:set>
                                      <p:cBhvr>
                                        <p:cTn id="52" dur="1" fill="hold">
                                          <p:stCondLst>
                                            <p:cond delay="499"/>
                                          </p:stCondLst>
                                        </p:cTn>
                                        <p:tgtEl>
                                          <p:spTgt spid="5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65"/>
                                        </p:tgtEl>
                                      </p:cBhvr>
                                    </p:animEffect>
                                    <p:set>
                                      <p:cBhvr>
                                        <p:cTn id="5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产业链价值分析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010054161"/>
              </p:ext>
            </p:extLst>
          </p:nvPr>
        </p:nvGraphicFramePr>
        <p:xfrm>
          <a:off x="250825" y="476672"/>
          <a:ext cx="8569325" cy="540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右箭头 6"/>
          <p:cNvSpPr/>
          <p:nvPr/>
        </p:nvSpPr>
        <p:spPr>
          <a:xfrm>
            <a:off x="3231510"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右箭头 7"/>
          <p:cNvSpPr/>
          <p:nvPr/>
        </p:nvSpPr>
        <p:spPr>
          <a:xfrm>
            <a:off x="464400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右箭头 8"/>
          <p:cNvSpPr/>
          <p:nvPr/>
        </p:nvSpPr>
        <p:spPr>
          <a:xfrm>
            <a:off x="6084168"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 name="右箭头 9"/>
          <p:cNvSpPr/>
          <p:nvPr/>
        </p:nvSpPr>
        <p:spPr>
          <a:xfrm>
            <a:off x="7501754" y="3163823"/>
            <a:ext cx="290749" cy="14401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rot="10800000">
            <a:off x="4641291" y="2924944"/>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dirty="0"/>
          </a:p>
        </p:txBody>
      </p:sp>
      <p:sp>
        <p:nvSpPr>
          <p:cNvPr id="21" name="右箭头 20"/>
          <p:cNvSpPr/>
          <p:nvPr/>
        </p:nvSpPr>
        <p:spPr>
          <a:xfrm rot="10800000">
            <a:off x="3247081" y="2986665"/>
            <a:ext cx="290749" cy="144016"/>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99" name="圆角矩形 98" descr="价值获取" title="赢利模型"/>
          <p:cNvSpPr/>
          <p:nvPr/>
        </p:nvSpPr>
        <p:spPr>
          <a:xfrm>
            <a:off x="1190341" y="5844848"/>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客户忠诚：对我们的依赖性有多大？</a:t>
            </a:r>
            <a:endParaRPr lang="en-US" altLang="zh-CN" sz="1200" dirty="0" smtClean="0">
              <a:solidFill>
                <a:schemeClr val="tx1"/>
              </a:solidFill>
            </a:endParaRPr>
          </a:p>
        </p:txBody>
      </p:sp>
      <p:sp>
        <p:nvSpPr>
          <p:cNvPr id="101" name="圆角矩形 100" descr="价值获取" title="赢利模型"/>
          <p:cNvSpPr/>
          <p:nvPr/>
        </p:nvSpPr>
        <p:spPr>
          <a:xfrm>
            <a:off x="1176724" y="5412800"/>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smtClean="0">
                <a:solidFill>
                  <a:schemeClr val="tx1"/>
                </a:solidFill>
              </a:rPr>
              <a:t>战略地位：现有模式的实施不能形成企业在价值链中的战略地位</a:t>
            </a:r>
            <a:endParaRPr lang="en-US" altLang="zh-CN" sz="1200" dirty="0" smtClean="0">
              <a:solidFill>
                <a:schemeClr val="tx1"/>
              </a:solidFill>
            </a:endParaRPr>
          </a:p>
        </p:txBody>
      </p:sp>
      <p:sp>
        <p:nvSpPr>
          <p:cNvPr id="19" name="圆角矩形 18" descr="价值获取" title="赢利模型"/>
          <p:cNvSpPr/>
          <p:nvPr/>
        </p:nvSpPr>
        <p:spPr>
          <a:xfrm>
            <a:off x="1176724" y="6276896"/>
            <a:ext cx="7488832" cy="320456"/>
          </a:xfrm>
          <a:prstGeom prst="roundRect">
            <a:avLst>
              <a:gd name="adj" fmla="val 4546"/>
            </a:avLst>
          </a:prstGeom>
          <a:solidFill>
            <a:schemeClr val="accent3">
              <a:alpha val="15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zh-CN" altLang="en-US" sz="1200" dirty="0">
                <a:solidFill>
                  <a:schemeClr val="tx1"/>
                </a:solidFill>
              </a:rPr>
              <a:t>模仿障碍</a:t>
            </a:r>
            <a:r>
              <a:rPr lang="zh-CN" altLang="en-US" sz="1200" dirty="0" smtClean="0">
                <a:solidFill>
                  <a:schemeClr val="tx1"/>
                </a:solidFill>
              </a:rPr>
              <a:t>：缺乏核心竞争力，极易被模仿</a:t>
            </a:r>
            <a:endParaRPr lang="en-US" altLang="zh-CN" sz="1200" dirty="0" smtClean="0">
              <a:solidFill>
                <a:schemeClr val="tx1"/>
              </a:solidFill>
            </a:endParaRPr>
          </a:p>
        </p:txBody>
      </p:sp>
      <p:grpSp>
        <p:nvGrpSpPr>
          <p:cNvPr id="11" name="组合 10"/>
          <p:cNvGrpSpPr/>
          <p:nvPr/>
        </p:nvGrpSpPr>
        <p:grpSpPr>
          <a:xfrm>
            <a:off x="996704" y="4725144"/>
            <a:ext cx="7848872" cy="642656"/>
            <a:chOff x="996704" y="4725144"/>
            <a:chExt cx="7848872" cy="642656"/>
          </a:xfrm>
        </p:grpSpPr>
        <p:sp>
          <p:nvSpPr>
            <p:cNvPr id="98" name="左右箭头 97"/>
            <p:cNvSpPr/>
            <p:nvPr/>
          </p:nvSpPr>
          <p:spPr>
            <a:xfrm>
              <a:off x="996704" y="5157192"/>
              <a:ext cx="7848872" cy="21060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121072" y="4725144"/>
              <a:ext cx="1627369" cy="523220"/>
            </a:xfrm>
            <a:prstGeom prst="rect">
              <a:avLst/>
            </a:prstGeom>
            <a:noFill/>
          </p:spPr>
          <p:txBody>
            <a:bodyPr wrap="none" rtlCol="0">
              <a:spAutoFit/>
            </a:bodyPr>
            <a:lstStyle/>
            <a:p>
              <a:r>
                <a:rPr lang="zh-CN" alt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黑体" pitchFamily="49" charset="-122"/>
                  <a:ea typeface="黑体" pitchFamily="49" charset="-122"/>
                </a:rPr>
                <a:t>战略控制</a:t>
              </a:r>
              <a:endParaRPr lang="zh-CN" alt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黑体" pitchFamily="49" charset="-122"/>
                <a:ea typeface="黑体" pitchFamily="49" charset="-122"/>
              </a:endParaRPr>
            </a:p>
          </p:txBody>
        </p:sp>
      </p:grpSp>
      <p:grpSp>
        <p:nvGrpSpPr>
          <p:cNvPr id="14" name="组合 13"/>
          <p:cNvGrpSpPr/>
          <p:nvPr/>
        </p:nvGrpSpPr>
        <p:grpSpPr>
          <a:xfrm>
            <a:off x="2653182" y="1340768"/>
            <a:ext cx="2848098" cy="793922"/>
            <a:chOff x="2653182" y="1340768"/>
            <a:chExt cx="2848098" cy="793922"/>
          </a:xfrm>
        </p:grpSpPr>
        <p:sp>
          <p:nvSpPr>
            <p:cNvPr id="2" name="圆角矩形 1"/>
            <p:cNvSpPr/>
            <p:nvPr/>
          </p:nvSpPr>
          <p:spPr>
            <a:xfrm>
              <a:off x="3522259" y="1340768"/>
              <a:ext cx="10801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替代者</a:t>
              </a:r>
              <a:endParaRPr lang="zh-CN" altLang="en-US" dirty="0"/>
            </a:p>
          </p:txBody>
        </p:sp>
        <p:sp>
          <p:nvSpPr>
            <p:cNvPr id="12" name="圆角右箭头 11"/>
            <p:cNvSpPr/>
            <p:nvPr/>
          </p:nvSpPr>
          <p:spPr>
            <a:xfrm flipH="1">
              <a:off x="4921140" y="1412776"/>
              <a:ext cx="580140" cy="5760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圆角右箭头 26"/>
            <p:cNvSpPr/>
            <p:nvPr/>
          </p:nvSpPr>
          <p:spPr>
            <a:xfrm rot="16200000" flipH="1">
              <a:off x="2651144" y="1556588"/>
              <a:ext cx="580140" cy="5760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下弧形箭头 12"/>
          <p:cNvSpPr/>
          <p:nvPr/>
        </p:nvSpPr>
        <p:spPr>
          <a:xfrm>
            <a:off x="2694167" y="4201908"/>
            <a:ext cx="2736304" cy="5760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0" name="组合 29"/>
          <p:cNvGrpSpPr/>
          <p:nvPr/>
        </p:nvGrpSpPr>
        <p:grpSpPr>
          <a:xfrm>
            <a:off x="827584" y="827420"/>
            <a:ext cx="2403926" cy="4257764"/>
            <a:chOff x="827584" y="827420"/>
            <a:chExt cx="2403926" cy="4257764"/>
          </a:xfrm>
        </p:grpSpPr>
        <p:sp>
          <p:nvSpPr>
            <p:cNvPr id="31" name="圆角矩形 30" descr="价值获取" title="赢利模型"/>
            <p:cNvSpPr/>
            <p:nvPr/>
          </p:nvSpPr>
          <p:spPr>
            <a:xfrm>
              <a:off x="827584" y="1268760"/>
              <a:ext cx="2403926" cy="3816424"/>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2" name="TextBox 31"/>
            <p:cNvSpPr txBox="1"/>
            <p:nvPr/>
          </p:nvSpPr>
          <p:spPr>
            <a:xfrm>
              <a:off x="1013884" y="827420"/>
              <a:ext cx="2031325" cy="369332"/>
            </a:xfrm>
            <a:prstGeom prst="rect">
              <a:avLst/>
            </a:prstGeom>
            <a:noFill/>
          </p:spPr>
          <p:txBody>
            <a:bodyPr wrap="none" rtlCol="0">
              <a:spAutoFit/>
            </a:bodyPr>
            <a:lstStyle/>
            <a:p>
              <a:r>
                <a:rPr lang="zh-CN" altLang="en-US" dirty="0" smtClean="0"/>
                <a:t>对上游把控力不够</a:t>
              </a:r>
              <a:endParaRPr lang="zh-CN" altLang="en-US" dirty="0"/>
            </a:p>
          </p:txBody>
        </p:sp>
      </p:grpSp>
      <p:grpSp>
        <p:nvGrpSpPr>
          <p:cNvPr id="33" name="组合 32"/>
          <p:cNvGrpSpPr/>
          <p:nvPr/>
        </p:nvGrpSpPr>
        <p:grpSpPr>
          <a:xfrm>
            <a:off x="4861740" y="1678204"/>
            <a:ext cx="4030739" cy="2686900"/>
            <a:chOff x="4861740" y="1678204"/>
            <a:chExt cx="4030739" cy="2686900"/>
          </a:xfrm>
        </p:grpSpPr>
        <p:sp>
          <p:nvSpPr>
            <p:cNvPr id="34" name="圆角矩形 33" descr="价值获取" title="赢利模型"/>
            <p:cNvSpPr/>
            <p:nvPr/>
          </p:nvSpPr>
          <p:spPr>
            <a:xfrm>
              <a:off x="4861740" y="2056656"/>
              <a:ext cx="4030739" cy="2308448"/>
            </a:xfrm>
            <a:prstGeom prst="roundRect">
              <a:avLst>
                <a:gd name="adj" fmla="val 4546"/>
              </a:avLst>
            </a:prstGeom>
            <a:solidFill>
              <a:schemeClr val="accent1">
                <a:alpha val="10000"/>
              </a:schemeClr>
            </a:solidFill>
            <a:ln>
              <a:solidFill>
                <a:schemeClr val="accent1"/>
              </a:solidFill>
            </a:ln>
          </p:spPr>
          <p:style>
            <a:lnRef idx="3">
              <a:schemeClr val="lt1"/>
            </a:lnRef>
            <a:fillRef idx="1">
              <a:schemeClr val="accent3"/>
            </a:fillRef>
            <a:effectRef idx="1">
              <a:schemeClr val="accent3"/>
            </a:effectRef>
            <a:fontRef idx="minor">
              <a:schemeClr val="lt1"/>
            </a:fontRef>
          </p:style>
          <p:txBody>
            <a:bodyPr rtlCol="0" anchor="ctr"/>
            <a:lstStyle/>
            <a:p>
              <a:endParaRPr lang="en-US" altLang="zh-CN" sz="1200" dirty="0" smtClean="0">
                <a:solidFill>
                  <a:schemeClr val="tx1"/>
                </a:solidFill>
              </a:endParaRPr>
            </a:p>
          </p:txBody>
        </p:sp>
        <p:sp>
          <p:nvSpPr>
            <p:cNvPr id="35" name="TextBox 34"/>
            <p:cNvSpPr txBox="1"/>
            <p:nvPr/>
          </p:nvSpPr>
          <p:spPr>
            <a:xfrm>
              <a:off x="6308300" y="1678204"/>
              <a:ext cx="1338828" cy="369332"/>
            </a:xfrm>
            <a:prstGeom prst="rect">
              <a:avLst/>
            </a:prstGeom>
            <a:noFill/>
          </p:spPr>
          <p:txBody>
            <a:bodyPr wrap="none" rtlCol="0">
              <a:spAutoFit/>
            </a:bodyPr>
            <a:lstStyle/>
            <a:p>
              <a:r>
                <a:rPr lang="zh-CN" altLang="en-US" dirty="0" smtClean="0"/>
                <a:t>对下游依赖</a:t>
              </a:r>
              <a:endParaRPr lang="zh-CN" altLang="en-US" dirty="0"/>
            </a:p>
          </p:txBody>
        </p:sp>
      </p:grpSp>
    </p:spTree>
    <p:extLst>
      <p:ext uri="{BB962C8B-B14F-4D97-AF65-F5344CB8AC3E}">
        <p14:creationId xmlns:p14="http://schemas.microsoft.com/office/powerpoint/2010/main" val="59786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1" grpId="0" animBg="1"/>
      <p:bldP spid="19"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7|1.2|1.2|0.4|0.9|0.5|0.5|0.4|0.8|0.2|0.9|0.8|0.5"/>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BizModelOrg">
  <a:themeElements>
    <a:clrScheme name="">
      <a:dk1>
        <a:srgbClr val="000000"/>
      </a:dk1>
      <a:lt1>
        <a:srgbClr val="FFFFFF"/>
      </a:lt1>
      <a:dk2>
        <a:srgbClr val="DE6422"/>
      </a:dk2>
      <a:lt2>
        <a:srgbClr val="777777"/>
      </a:lt2>
      <a:accent1>
        <a:srgbClr val="D82800"/>
      </a:accent1>
      <a:accent2>
        <a:srgbClr val="FF9332"/>
      </a:accent2>
      <a:accent3>
        <a:srgbClr val="FFFFFF"/>
      </a:accent3>
      <a:accent4>
        <a:srgbClr val="000000"/>
      </a:accent4>
      <a:accent5>
        <a:srgbClr val="E9ACAA"/>
      </a:accent5>
      <a:accent6>
        <a:srgbClr val="E7852C"/>
      </a:accent6>
      <a:hlink>
        <a:srgbClr val="919291"/>
      </a:hlink>
      <a:folHlink>
        <a:srgbClr val="C0C0C0"/>
      </a:folHlink>
    </a:clrScheme>
    <a:fontScheme name="BizModelOrg">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izModelOr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izModelOr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izModelOr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izModelOr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izModelOr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izModelOr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izModelOr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izModelOr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izModelOr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izModelOr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izModelOr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izModelOr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izModelOrg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izModelOrg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izModelOrg 15">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izModelOrg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izModelOrg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izModelOrg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izModelOrg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izModelOrg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izModelOrg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izModelOrg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izModelOrg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izModelOrg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izModelOrg 25">
        <a:dk1>
          <a:srgbClr val="000000"/>
        </a:dk1>
        <a:lt1>
          <a:srgbClr val="FFFFFF"/>
        </a:lt1>
        <a:dk2>
          <a:srgbClr val="990000"/>
        </a:dk2>
        <a:lt2>
          <a:srgbClr val="777777"/>
        </a:lt2>
        <a:accent1>
          <a:srgbClr val="998563"/>
        </a:accent1>
        <a:accent2>
          <a:srgbClr val="F5E5CC"/>
        </a:accent2>
        <a:accent3>
          <a:srgbClr val="FFFFFF"/>
        </a:accent3>
        <a:accent4>
          <a:srgbClr val="000000"/>
        </a:accent4>
        <a:accent5>
          <a:srgbClr val="CAC2B7"/>
        </a:accent5>
        <a:accent6>
          <a:srgbClr val="DECFB9"/>
        </a:accent6>
        <a:hlink>
          <a:srgbClr val="D16C9B"/>
        </a:hlink>
        <a:folHlink>
          <a:srgbClr val="F29D80"/>
        </a:folHlink>
      </a:clrScheme>
      <a:clrMap bg1="lt1" tx1="dk1" bg2="lt2" tx2="dk2" accent1="accent1" accent2="accent2" accent3="accent3" accent4="accent4" accent5="accent5" accent6="accent6" hlink="hlink" folHlink="folHlink"/>
    </a:extraClrScheme>
    <a:extraClrScheme>
      <a:clrScheme name="BizModelOrg 26">
        <a:dk1>
          <a:srgbClr val="000000"/>
        </a:dk1>
        <a:lt1>
          <a:srgbClr val="FFFFFF"/>
        </a:lt1>
        <a:dk2>
          <a:srgbClr val="990000"/>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BizModelOrg 27">
        <a:dk1>
          <a:srgbClr val="000000"/>
        </a:dk1>
        <a:lt1>
          <a:srgbClr val="FFFFFF"/>
        </a:lt1>
        <a:dk2>
          <a:srgbClr val="DE6422"/>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BizModelOrg 28">
        <a:dk1>
          <a:srgbClr val="000000"/>
        </a:dk1>
        <a:lt1>
          <a:srgbClr val="FFFFFF"/>
        </a:lt1>
        <a:dk2>
          <a:srgbClr val="DE6422"/>
        </a:dk2>
        <a:lt2>
          <a:srgbClr val="777777"/>
        </a:lt2>
        <a:accent1>
          <a:srgbClr val="F28A67"/>
        </a:accent1>
        <a:accent2>
          <a:srgbClr val="AB9A62"/>
        </a:accent2>
        <a:accent3>
          <a:srgbClr val="FFFFFF"/>
        </a:accent3>
        <a:accent4>
          <a:srgbClr val="000000"/>
        </a:accent4>
        <a:accent5>
          <a:srgbClr val="F7C4B8"/>
        </a:accent5>
        <a:accent6>
          <a:srgbClr val="9B8B58"/>
        </a:accent6>
        <a:hlink>
          <a:srgbClr val="F8E5B9"/>
        </a:hlink>
        <a:folHlink>
          <a:srgbClr val="F29D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华赛-目录(外部)">
  <a:themeElements>
    <a:clrScheme name="">
      <a:dk1>
        <a:srgbClr val="000000"/>
      </a:dk1>
      <a:lt1>
        <a:srgbClr val="FFFFFF"/>
      </a:lt1>
      <a:dk2>
        <a:srgbClr val="DE6422"/>
      </a:dk2>
      <a:lt2>
        <a:srgbClr val="777777"/>
      </a:lt2>
      <a:accent1>
        <a:srgbClr val="D82800"/>
      </a:accent1>
      <a:accent2>
        <a:srgbClr val="FF9332"/>
      </a:accent2>
      <a:accent3>
        <a:srgbClr val="FFFFFF"/>
      </a:accent3>
      <a:accent4>
        <a:srgbClr val="000000"/>
      </a:accent4>
      <a:accent5>
        <a:srgbClr val="E9ACAA"/>
      </a:accent5>
      <a:accent6>
        <a:srgbClr val="E7852C"/>
      </a:accent6>
      <a:hlink>
        <a:srgbClr val="919291"/>
      </a:hlink>
      <a:folHlink>
        <a:srgbClr val="C0C0C0"/>
      </a:folHlink>
    </a:clrScheme>
    <a:fontScheme name="华赛-目录(外部)">
      <a:majorFont>
        <a:latin typeface="黑体"/>
        <a:ea typeface="黑体"/>
        <a:cs typeface=""/>
      </a:majorFont>
      <a:minorFont>
        <a:latin typeface="Arial Black"/>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华赛-目录(外部)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华赛-目录(外部)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华赛-目录(外部)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华赛-目录(外部)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华赛-目录(外部)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华赛-目录(外部)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华赛-目录(外部)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华赛-目录(外部)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华赛-目录(外部)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华赛-目录(外部)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华赛-目录(外部)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华赛-目录(外部)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华赛-目录(外部) 13">
        <a:dk1>
          <a:srgbClr val="000000"/>
        </a:dk1>
        <a:lt1>
          <a:srgbClr val="FFFFFF"/>
        </a:lt1>
        <a:dk2>
          <a:srgbClr val="DE6422"/>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华赛-目录(外部) 14">
        <a:dk1>
          <a:srgbClr val="000000"/>
        </a:dk1>
        <a:lt1>
          <a:srgbClr val="FFFFFF"/>
        </a:lt1>
        <a:dk2>
          <a:srgbClr val="DE6422"/>
        </a:dk2>
        <a:lt2>
          <a:srgbClr val="777777"/>
        </a:lt2>
        <a:accent1>
          <a:srgbClr val="F28A67"/>
        </a:accent1>
        <a:accent2>
          <a:srgbClr val="AB9A62"/>
        </a:accent2>
        <a:accent3>
          <a:srgbClr val="FFFFFF"/>
        </a:accent3>
        <a:accent4>
          <a:srgbClr val="000000"/>
        </a:accent4>
        <a:accent5>
          <a:srgbClr val="F7C4B8"/>
        </a:accent5>
        <a:accent6>
          <a:srgbClr val="9B8B58"/>
        </a:accent6>
        <a:hlink>
          <a:srgbClr val="F8E5B9"/>
        </a:hlink>
        <a:folHlink>
          <a:srgbClr val="F29D80"/>
        </a:folHlink>
      </a:clrScheme>
      <a:clrMap bg1="lt1" tx1="dk1" bg2="lt2" tx2="dk2" accent1="accent1" accent2="accent2" accent3="accent3" accent4="accent4" accent5="accent5" accent6="accent6" hlink="hlink" folHlink="folHlink"/>
    </a:extraClrScheme>
    <a:extraClrScheme>
      <a:clrScheme name="华赛-目录(外部) 15">
        <a:dk1>
          <a:srgbClr val="000000"/>
        </a:dk1>
        <a:lt1>
          <a:srgbClr val="FFFFFF"/>
        </a:lt1>
        <a:dk2>
          <a:srgbClr val="F5821F"/>
        </a:dk2>
        <a:lt2>
          <a:srgbClr val="777777"/>
        </a:lt2>
        <a:accent1>
          <a:srgbClr val="EF4129"/>
        </a:accent1>
        <a:accent2>
          <a:srgbClr val="FF9332"/>
        </a:accent2>
        <a:accent3>
          <a:srgbClr val="FFFFFF"/>
        </a:accent3>
        <a:accent4>
          <a:srgbClr val="000000"/>
        </a:accent4>
        <a:accent5>
          <a:srgbClr val="F6B0AC"/>
        </a:accent5>
        <a:accent6>
          <a:srgbClr val="E7852C"/>
        </a:accent6>
        <a:hlink>
          <a:srgbClr val="919291"/>
        </a:hlink>
        <a:folHlink>
          <a:srgbClr val="C0C0C0"/>
        </a:folHlink>
      </a:clrScheme>
      <a:clrMap bg1="lt1" tx1="dk1" bg2="lt2" tx2="dk2" accent1="accent1" accent2="accent2" accent3="accent3" accent4="accent4" accent5="accent5" accent6="accent6" hlink="hlink" folHlink="folHlink"/>
    </a:extraClrScheme>
    <a:extraClrScheme>
      <a:clrScheme name="华赛-目录(外部) 16">
        <a:dk1>
          <a:srgbClr val="E83917"/>
        </a:dk1>
        <a:lt1>
          <a:srgbClr val="FFFFFF"/>
        </a:lt1>
        <a:dk2>
          <a:srgbClr val="221815"/>
        </a:dk2>
        <a:lt2>
          <a:srgbClr val="F08200"/>
        </a:lt2>
        <a:accent1>
          <a:srgbClr val="BB5526"/>
        </a:accent1>
        <a:accent2>
          <a:srgbClr val="FDE2BA"/>
        </a:accent2>
        <a:accent3>
          <a:srgbClr val="FFFFFF"/>
        </a:accent3>
        <a:accent4>
          <a:srgbClr val="C62F12"/>
        </a:accent4>
        <a:accent5>
          <a:srgbClr val="DAB4AC"/>
        </a:accent5>
        <a:accent6>
          <a:srgbClr val="E5CDA8"/>
        </a:accent6>
        <a:hlink>
          <a:srgbClr val="909090"/>
        </a:hlink>
        <a:folHlink>
          <a:srgbClr val="CFCFD0"/>
        </a:folHlink>
      </a:clrScheme>
      <a:clrMap bg1="lt1" tx1="dk1" bg2="lt2" tx2="dk2" accent1="accent1" accent2="accent2" accent3="accent3" accent4="accent4" accent5="accent5" accent6="accent6" hlink="hlink" folHlink="folHlink"/>
    </a:extraClrScheme>
    <a:extraClrScheme>
      <a:clrScheme name="华赛-目录(外部) 17">
        <a:dk1>
          <a:srgbClr val="00AECC"/>
        </a:dk1>
        <a:lt1>
          <a:srgbClr val="A5ABCC"/>
        </a:lt1>
        <a:dk2>
          <a:srgbClr val="28619B"/>
        </a:dk2>
        <a:lt2>
          <a:srgbClr val="D4ECEB"/>
        </a:lt2>
        <a:accent1>
          <a:srgbClr val="B84C97"/>
        </a:accent1>
        <a:accent2>
          <a:srgbClr val="E6C7D0"/>
        </a:accent2>
        <a:accent3>
          <a:srgbClr val="ACB7CB"/>
        </a:accent3>
        <a:accent4>
          <a:srgbClr val="8C91AE"/>
        </a:accent4>
        <a:accent5>
          <a:srgbClr val="D8B2C9"/>
        </a:accent5>
        <a:accent6>
          <a:srgbClr val="D0B4BC"/>
        </a:accent6>
        <a:hlink>
          <a:srgbClr val="006D42"/>
        </a:hlink>
        <a:folHlink>
          <a:srgbClr val="C6C8A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华赛-1">
  <a:themeElements>
    <a:clrScheme name="华赛-1 13">
      <a:dk1>
        <a:srgbClr val="000000"/>
      </a:dk1>
      <a:lt1>
        <a:srgbClr val="FFFFFF"/>
      </a:lt1>
      <a:dk2>
        <a:srgbClr val="F5821F"/>
      </a:dk2>
      <a:lt2>
        <a:srgbClr val="777777"/>
      </a:lt2>
      <a:accent1>
        <a:srgbClr val="EF4129"/>
      </a:accent1>
      <a:accent2>
        <a:srgbClr val="FF9332"/>
      </a:accent2>
      <a:accent3>
        <a:srgbClr val="FFFFFF"/>
      </a:accent3>
      <a:accent4>
        <a:srgbClr val="000000"/>
      </a:accent4>
      <a:accent5>
        <a:srgbClr val="F6B0AC"/>
      </a:accent5>
      <a:accent6>
        <a:srgbClr val="E7852C"/>
      </a:accent6>
      <a:hlink>
        <a:srgbClr val="919291"/>
      </a:hlink>
      <a:folHlink>
        <a:srgbClr val="C0C0C0"/>
      </a:folHlink>
    </a:clrScheme>
    <a:fontScheme name="华赛-1">
      <a:majorFont>
        <a:latin typeface="FrutigerNext LT Medium"/>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华赛-1 1">
        <a:dk1>
          <a:srgbClr val="000000"/>
        </a:dk1>
        <a:lt1>
          <a:srgbClr val="FFFFFF"/>
        </a:lt1>
        <a:dk2>
          <a:srgbClr val="DE6422"/>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华赛-1 2">
        <a:dk1>
          <a:srgbClr val="000000"/>
        </a:dk1>
        <a:lt1>
          <a:srgbClr val="FFFFFF"/>
        </a:lt1>
        <a:dk2>
          <a:srgbClr val="DE6422"/>
        </a:dk2>
        <a:lt2>
          <a:srgbClr val="777777"/>
        </a:lt2>
        <a:accent1>
          <a:srgbClr val="F28A67"/>
        </a:accent1>
        <a:accent2>
          <a:srgbClr val="AB9A62"/>
        </a:accent2>
        <a:accent3>
          <a:srgbClr val="FFFFFF"/>
        </a:accent3>
        <a:accent4>
          <a:srgbClr val="000000"/>
        </a:accent4>
        <a:accent5>
          <a:srgbClr val="F7C4B8"/>
        </a:accent5>
        <a:accent6>
          <a:srgbClr val="9B8B58"/>
        </a:accent6>
        <a:hlink>
          <a:srgbClr val="F8E5B9"/>
        </a:hlink>
        <a:folHlink>
          <a:srgbClr val="F29D80"/>
        </a:folHlink>
      </a:clrScheme>
      <a:clrMap bg1="lt1" tx1="dk1" bg2="lt2" tx2="dk2" accent1="accent1" accent2="accent2" accent3="accent3" accent4="accent4" accent5="accent5" accent6="accent6" hlink="hlink" folHlink="folHlink"/>
    </a:extraClrScheme>
    <a:extraClrScheme>
      <a:clrScheme name="华赛-1 3">
        <a:dk1>
          <a:srgbClr val="000000"/>
        </a:dk1>
        <a:lt1>
          <a:srgbClr val="FFFFFF"/>
        </a:lt1>
        <a:dk2>
          <a:srgbClr val="DE6422"/>
        </a:dk2>
        <a:lt2>
          <a:srgbClr val="777777"/>
        </a:lt2>
        <a:accent1>
          <a:srgbClr val="E5C0CB"/>
        </a:accent1>
        <a:accent2>
          <a:srgbClr val="6768A9"/>
        </a:accent2>
        <a:accent3>
          <a:srgbClr val="FFFFFF"/>
        </a:accent3>
        <a:accent4>
          <a:srgbClr val="000000"/>
        </a:accent4>
        <a:accent5>
          <a:srgbClr val="F0DCE2"/>
        </a:accent5>
        <a:accent6>
          <a:srgbClr val="5D5E99"/>
        </a:accent6>
        <a:hlink>
          <a:srgbClr val="EBE6E9"/>
        </a:hlink>
        <a:folHlink>
          <a:srgbClr val="DAC4D4"/>
        </a:folHlink>
      </a:clrScheme>
      <a:clrMap bg1="lt1" tx1="dk1" bg2="lt2" tx2="dk2" accent1="accent1" accent2="accent2" accent3="accent3" accent4="accent4" accent5="accent5" accent6="accent6" hlink="hlink" folHlink="folHlink"/>
    </a:extraClrScheme>
    <a:extraClrScheme>
      <a:clrScheme name="华赛-1 4">
        <a:dk1>
          <a:srgbClr val="000000"/>
        </a:dk1>
        <a:lt1>
          <a:srgbClr val="FFFFFF"/>
        </a:lt1>
        <a:dk2>
          <a:srgbClr val="DE6422"/>
        </a:dk2>
        <a:lt2>
          <a:srgbClr val="777777"/>
        </a:lt2>
        <a:accent1>
          <a:srgbClr val="CC629B"/>
        </a:accent1>
        <a:accent2>
          <a:srgbClr val="EDE7EA"/>
        </a:accent2>
        <a:accent3>
          <a:srgbClr val="FFFFFF"/>
        </a:accent3>
        <a:accent4>
          <a:srgbClr val="000000"/>
        </a:accent4>
        <a:accent5>
          <a:srgbClr val="E2B7CB"/>
        </a:accent5>
        <a:accent6>
          <a:srgbClr val="D7D1D4"/>
        </a:accent6>
        <a:hlink>
          <a:srgbClr val="7A6BAB"/>
        </a:hlink>
        <a:folHlink>
          <a:srgbClr val="BFA1C7"/>
        </a:folHlink>
      </a:clrScheme>
      <a:clrMap bg1="lt1" tx1="dk1" bg2="lt2" tx2="dk2" accent1="accent1" accent2="accent2" accent3="accent3" accent4="accent4" accent5="accent5" accent6="accent6" hlink="hlink" folHlink="folHlink"/>
    </a:extraClrScheme>
    <a:extraClrScheme>
      <a:clrScheme name="华赛-1 5">
        <a:dk1>
          <a:srgbClr val="000000"/>
        </a:dk1>
        <a:lt1>
          <a:srgbClr val="FFFFFF"/>
        </a:lt1>
        <a:dk2>
          <a:srgbClr val="DE6422"/>
        </a:dk2>
        <a:lt2>
          <a:srgbClr val="777777"/>
        </a:lt2>
        <a:accent1>
          <a:srgbClr val="899DAB"/>
        </a:accent1>
        <a:accent2>
          <a:srgbClr val="485F88"/>
        </a:accent2>
        <a:accent3>
          <a:srgbClr val="FFFFFF"/>
        </a:accent3>
        <a:accent4>
          <a:srgbClr val="000000"/>
        </a:accent4>
        <a:accent5>
          <a:srgbClr val="C4CCD2"/>
        </a:accent5>
        <a:accent6>
          <a:srgbClr val="40557B"/>
        </a:accent6>
        <a:hlink>
          <a:srgbClr val="476E88"/>
        </a:hlink>
        <a:folHlink>
          <a:srgbClr val="1A8AA5"/>
        </a:folHlink>
      </a:clrScheme>
      <a:clrMap bg1="lt1" tx1="dk1" bg2="lt2" tx2="dk2" accent1="accent1" accent2="accent2" accent3="accent3" accent4="accent4" accent5="accent5" accent6="accent6" hlink="hlink" folHlink="folHlink"/>
    </a:extraClrScheme>
    <a:extraClrScheme>
      <a:clrScheme name="华赛-1 6">
        <a:dk1>
          <a:srgbClr val="000000"/>
        </a:dk1>
        <a:lt1>
          <a:srgbClr val="FFFFFF"/>
        </a:lt1>
        <a:dk2>
          <a:srgbClr val="DE6422"/>
        </a:dk2>
        <a:lt2>
          <a:srgbClr val="777777"/>
        </a:lt2>
        <a:accent1>
          <a:srgbClr val="4DA482"/>
        </a:accent1>
        <a:accent2>
          <a:srgbClr val="172F65"/>
        </a:accent2>
        <a:accent3>
          <a:srgbClr val="FFFFFF"/>
        </a:accent3>
        <a:accent4>
          <a:srgbClr val="000000"/>
        </a:accent4>
        <a:accent5>
          <a:srgbClr val="B2CFC1"/>
        </a:accent5>
        <a:accent6>
          <a:srgbClr val="142A5B"/>
        </a:accent6>
        <a:hlink>
          <a:srgbClr val="9FDBE2"/>
        </a:hlink>
        <a:folHlink>
          <a:srgbClr val="A8B772"/>
        </a:folHlink>
      </a:clrScheme>
      <a:clrMap bg1="lt1" tx1="dk1" bg2="lt2" tx2="dk2" accent1="accent1" accent2="accent2" accent3="accent3" accent4="accent4" accent5="accent5" accent6="accent6" hlink="hlink" folHlink="folHlink"/>
    </a:extraClrScheme>
    <a:extraClrScheme>
      <a:clrScheme name="华赛-1 7">
        <a:dk1>
          <a:srgbClr val="000000"/>
        </a:dk1>
        <a:lt1>
          <a:srgbClr val="FFFFFF"/>
        </a:lt1>
        <a:dk2>
          <a:srgbClr val="DE6422"/>
        </a:dk2>
        <a:lt2>
          <a:srgbClr val="777777"/>
        </a:lt2>
        <a:accent1>
          <a:srgbClr val="D82800"/>
        </a:accent1>
        <a:accent2>
          <a:srgbClr val="FF9332"/>
        </a:accent2>
        <a:accent3>
          <a:srgbClr val="FFFFFF"/>
        </a:accent3>
        <a:accent4>
          <a:srgbClr val="000000"/>
        </a:accent4>
        <a:accent5>
          <a:srgbClr val="E9ACAA"/>
        </a:accent5>
        <a:accent6>
          <a:srgbClr val="E7852C"/>
        </a:accent6>
        <a:hlink>
          <a:srgbClr val="919291"/>
        </a:hlink>
        <a:folHlink>
          <a:srgbClr val="C0C0C0"/>
        </a:folHlink>
      </a:clrScheme>
      <a:clrMap bg1="lt1" tx1="dk1" bg2="lt2" tx2="dk2" accent1="accent1" accent2="accent2" accent3="accent3" accent4="accent4" accent5="accent5" accent6="accent6" hlink="hlink" folHlink="folHlink"/>
    </a:extraClrScheme>
    <a:extraClrScheme>
      <a:clrScheme name="华赛-1 8">
        <a:dk1>
          <a:srgbClr val="000000"/>
        </a:dk1>
        <a:lt1>
          <a:srgbClr val="FFFFFF"/>
        </a:lt1>
        <a:dk2>
          <a:srgbClr val="DE6422"/>
        </a:dk2>
        <a:lt2>
          <a:srgbClr val="777777"/>
        </a:lt2>
        <a:accent1>
          <a:srgbClr val="FECD90"/>
        </a:accent1>
        <a:accent2>
          <a:srgbClr val="FFFCC4"/>
        </a:accent2>
        <a:accent3>
          <a:srgbClr val="FFFFFF"/>
        </a:accent3>
        <a:accent4>
          <a:srgbClr val="000000"/>
        </a:accent4>
        <a:accent5>
          <a:srgbClr val="FEE3C6"/>
        </a:accent5>
        <a:accent6>
          <a:srgbClr val="E7E4B1"/>
        </a:accent6>
        <a:hlink>
          <a:srgbClr val="995C76"/>
        </a:hlink>
        <a:folHlink>
          <a:srgbClr val="FECD90"/>
        </a:folHlink>
      </a:clrScheme>
      <a:clrMap bg1="lt1" tx1="dk1" bg2="lt2" tx2="dk2" accent1="accent1" accent2="accent2" accent3="accent3" accent4="accent4" accent5="accent5" accent6="accent6" hlink="hlink" folHlink="folHlink"/>
    </a:extraClrScheme>
    <a:extraClrScheme>
      <a:clrScheme name="华赛-1 9">
        <a:dk1>
          <a:srgbClr val="000000"/>
        </a:dk1>
        <a:lt1>
          <a:srgbClr val="FFFFFF"/>
        </a:lt1>
        <a:dk2>
          <a:srgbClr val="DE6422"/>
        </a:dk2>
        <a:lt2>
          <a:srgbClr val="777777"/>
        </a:lt2>
        <a:accent1>
          <a:srgbClr val="4FB483"/>
        </a:accent1>
        <a:accent2>
          <a:srgbClr val="17261D"/>
        </a:accent2>
        <a:accent3>
          <a:srgbClr val="FFFFFF"/>
        </a:accent3>
        <a:accent4>
          <a:srgbClr val="000000"/>
        </a:accent4>
        <a:accent5>
          <a:srgbClr val="B2D6C1"/>
        </a:accent5>
        <a:accent6>
          <a:srgbClr val="142119"/>
        </a:accent6>
        <a:hlink>
          <a:srgbClr val="A8B772"/>
        </a:hlink>
        <a:folHlink>
          <a:srgbClr val="608356"/>
        </a:folHlink>
      </a:clrScheme>
      <a:clrMap bg1="lt1" tx1="dk1" bg2="lt2" tx2="dk2" accent1="accent1" accent2="accent2" accent3="accent3" accent4="accent4" accent5="accent5" accent6="accent6" hlink="hlink" folHlink="folHlink"/>
    </a:extraClrScheme>
    <a:extraClrScheme>
      <a:clrScheme name="华赛-1 10">
        <a:dk1>
          <a:srgbClr val="000000"/>
        </a:dk1>
        <a:lt1>
          <a:srgbClr val="FFFFFF"/>
        </a:lt1>
        <a:dk2>
          <a:srgbClr val="DE6422"/>
        </a:dk2>
        <a:lt2>
          <a:srgbClr val="777777"/>
        </a:lt2>
        <a:accent1>
          <a:srgbClr val="276050"/>
        </a:accent1>
        <a:accent2>
          <a:srgbClr val="A8B772"/>
        </a:accent2>
        <a:accent3>
          <a:srgbClr val="FFFFFF"/>
        </a:accent3>
        <a:accent4>
          <a:srgbClr val="000000"/>
        </a:accent4>
        <a:accent5>
          <a:srgbClr val="ACB6B3"/>
        </a:accent5>
        <a:accent6>
          <a:srgbClr val="98A667"/>
        </a:accent6>
        <a:hlink>
          <a:srgbClr val="1D2822"/>
        </a:hlink>
        <a:folHlink>
          <a:srgbClr val="4DA482"/>
        </a:folHlink>
      </a:clrScheme>
      <a:clrMap bg1="lt1" tx1="dk1" bg2="lt2" tx2="dk2" accent1="accent1" accent2="accent2" accent3="accent3" accent4="accent4" accent5="accent5" accent6="accent6" hlink="hlink" folHlink="folHlink"/>
    </a:extraClrScheme>
    <a:extraClrScheme>
      <a:clrScheme name="华赛-1 11">
        <a:dk1>
          <a:srgbClr val="000000"/>
        </a:dk1>
        <a:lt1>
          <a:srgbClr val="FFFFFF"/>
        </a:lt1>
        <a:dk2>
          <a:srgbClr val="DE6422"/>
        </a:dk2>
        <a:lt2>
          <a:srgbClr val="777777"/>
        </a:lt2>
        <a:accent1>
          <a:srgbClr val="F6B8BB"/>
        </a:accent1>
        <a:accent2>
          <a:srgbClr val="000000"/>
        </a:accent2>
        <a:accent3>
          <a:srgbClr val="FFFFFF"/>
        </a:accent3>
        <a:accent4>
          <a:srgbClr val="000000"/>
        </a:accent4>
        <a:accent5>
          <a:srgbClr val="FAD8DA"/>
        </a:accent5>
        <a:accent6>
          <a:srgbClr val="000000"/>
        </a:accent6>
        <a:hlink>
          <a:srgbClr val="BE4E19"/>
        </a:hlink>
        <a:folHlink>
          <a:srgbClr val="CBA8C8"/>
        </a:folHlink>
      </a:clrScheme>
      <a:clrMap bg1="lt1" tx1="dk1" bg2="lt2" tx2="dk2" accent1="accent1" accent2="accent2" accent3="accent3" accent4="accent4" accent5="accent5" accent6="accent6" hlink="hlink" folHlink="folHlink"/>
    </a:extraClrScheme>
    <a:extraClrScheme>
      <a:clrScheme name="华赛-1 12">
        <a:dk1>
          <a:srgbClr val="000000"/>
        </a:dk1>
        <a:lt1>
          <a:srgbClr val="FFFFFF"/>
        </a:lt1>
        <a:dk2>
          <a:srgbClr val="DE6422"/>
        </a:dk2>
        <a:lt2>
          <a:srgbClr val="777777"/>
        </a:lt2>
        <a:accent1>
          <a:srgbClr val="75205E"/>
        </a:accent1>
        <a:accent2>
          <a:srgbClr val="D03C92"/>
        </a:accent2>
        <a:accent3>
          <a:srgbClr val="FFFFFF"/>
        </a:accent3>
        <a:accent4>
          <a:srgbClr val="000000"/>
        </a:accent4>
        <a:accent5>
          <a:srgbClr val="BDABB6"/>
        </a:accent5>
        <a:accent6>
          <a:srgbClr val="BC3584"/>
        </a:accent6>
        <a:hlink>
          <a:srgbClr val="000000"/>
        </a:hlink>
        <a:folHlink>
          <a:srgbClr val="BFA1C7"/>
        </a:folHlink>
      </a:clrScheme>
      <a:clrMap bg1="lt1" tx1="dk1" bg2="lt2" tx2="dk2" accent1="accent1" accent2="accent2" accent3="accent3" accent4="accent4" accent5="accent5" accent6="accent6" hlink="hlink" folHlink="folHlink"/>
    </a:extraClrScheme>
    <a:extraClrScheme>
      <a:clrScheme name="华赛-1 13">
        <a:dk1>
          <a:srgbClr val="000000"/>
        </a:dk1>
        <a:lt1>
          <a:srgbClr val="FFFFFF"/>
        </a:lt1>
        <a:dk2>
          <a:srgbClr val="F5821F"/>
        </a:dk2>
        <a:lt2>
          <a:srgbClr val="777777"/>
        </a:lt2>
        <a:accent1>
          <a:srgbClr val="EF4129"/>
        </a:accent1>
        <a:accent2>
          <a:srgbClr val="FF9332"/>
        </a:accent2>
        <a:accent3>
          <a:srgbClr val="FFFFFF"/>
        </a:accent3>
        <a:accent4>
          <a:srgbClr val="000000"/>
        </a:accent4>
        <a:accent5>
          <a:srgbClr val="F6B0AC"/>
        </a:accent5>
        <a:accent6>
          <a:srgbClr val="E7852C"/>
        </a:accent6>
        <a:hlink>
          <a:srgbClr val="919291"/>
        </a:hlink>
        <a:folHlink>
          <a:srgbClr val="C0C0C0"/>
        </a:folHlink>
      </a:clrScheme>
      <a:clrMap bg1="lt1" tx1="dk1" bg2="lt2" tx2="dk2" accent1="accent1" accent2="accent2" accent3="accent3" accent4="accent4" accent5="accent5" accent6="accent6" hlink="hlink" folHlink="folHlink"/>
    </a:extraClrScheme>
    <a:extraClrScheme>
      <a:clrScheme name="华赛-1 14">
        <a:dk1>
          <a:srgbClr val="E83917"/>
        </a:dk1>
        <a:lt1>
          <a:srgbClr val="FFFFFF"/>
        </a:lt1>
        <a:dk2>
          <a:srgbClr val="221815"/>
        </a:dk2>
        <a:lt2>
          <a:srgbClr val="F08200"/>
        </a:lt2>
        <a:accent1>
          <a:srgbClr val="BB5526"/>
        </a:accent1>
        <a:accent2>
          <a:srgbClr val="FDE2BA"/>
        </a:accent2>
        <a:accent3>
          <a:srgbClr val="FFFFFF"/>
        </a:accent3>
        <a:accent4>
          <a:srgbClr val="C62F12"/>
        </a:accent4>
        <a:accent5>
          <a:srgbClr val="DAB4AC"/>
        </a:accent5>
        <a:accent6>
          <a:srgbClr val="E5CDA8"/>
        </a:accent6>
        <a:hlink>
          <a:srgbClr val="909090"/>
        </a:hlink>
        <a:folHlink>
          <a:srgbClr val="CFCFD0"/>
        </a:folHlink>
      </a:clrScheme>
      <a:clrMap bg1="lt1" tx1="dk1" bg2="lt2" tx2="dk2" accent1="accent1" accent2="accent2" accent3="accent3" accent4="accent4" accent5="accent5" accent6="accent6" hlink="hlink" folHlink="folHlink"/>
    </a:extraClrScheme>
    <a:extraClrScheme>
      <a:clrScheme name="华赛-1 15">
        <a:dk1>
          <a:srgbClr val="00AECC"/>
        </a:dk1>
        <a:lt1>
          <a:srgbClr val="A5ABCC"/>
        </a:lt1>
        <a:dk2>
          <a:srgbClr val="28619B"/>
        </a:dk2>
        <a:lt2>
          <a:srgbClr val="D4ECEB"/>
        </a:lt2>
        <a:accent1>
          <a:srgbClr val="B84C97"/>
        </a:accent1>
        <a:accent2>
          <a:srgbClr val="E6C7D0"/>
        </a:accent2>
        <a:accent3>
          <a:srgbClr val="ACB7CB"/>
        </a:accent3>
        <a:accent4>
          <a:srgbClr val="8C91AE"/>
        </a:accent4>
        <a:accent5>
          <a:srgbClr val="D8B2C9"/>
        </a:accent5>
        <a:accent6>
          <a:srgbClr val="D0B4BC"/>
        </a:accent6>
        <a:hlink>
          <a:srgbClr val="006D42"/>
        </a:hlink>
        <a:folHlink>
          <a:srgbClr val="C6C8A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华赛-封底">
  <a:themeElements>
    <a:clrScheme name="">
      <a:dk1>
        <a:srgbClr val="000000"/>
      </a:dk1>
      <a:lt1>
        <a:srgbClr val="FFFFFF"/>
      </a:lt1>
      <a:dk2>
        <a:srgbClr val="DE6422"/>
      </a:dk2>
      <a:lt2>
        <a:srgbClr val="777777"/>
      </a:lt2>
      <a:accent1>
        <a:srgbClr val="D82800"/>
      </a:accent1>
      <a:accent2>
        <a:srgbClr val="FF9332"/>
      </a:accent2>
      <a:accent3>
        <a:srgbClr val="FFFFFF"/>
      </a:accent3>
      <a:accent4>
        <a:srgbClr val="000000"/>
      </a:accent4>
      <a:accent5>
        <a:srgbClr val="E9ACAA"/>
      </a:accent5>
      <a:accent6>
        <a:srgbClr val="E7852C"/>
      </a:accent6>
      <a:hlink>
        <a:srgbClr val="919291"/>
      </a:hlink>
      <a:folHlink>
        <a:srgbClr val="C0C0C0"/>
      </a:folHlink>
    </a:clrScheme>
    <a:fontScheme name="华赛-封底">
      <a:majorFont>
        <a:latin typeface="Arial"/>
        <a:ea typeface="华文细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华赛-封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华赛-封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华赛-封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华赛-封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华赛-封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华赛-封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华赛-封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华赛-封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华赛-封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华赛-封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华赛-封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华赛-封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华赛-封底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华赛-封底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华赛-封底 15">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华赛-封底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华赛-封底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华赛-封底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华赛-封底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华赛-封底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华赛-封底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华赛-封底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华赛-封底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华赛-封底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华赛-封底 25">
        <a:dk1>
          <a:srgbClr val="000000"/>
        </a:dk1>
        <a:lt1>
          <a:srgbClr val="FFFFFF"/>
        </a:lt1>
        <a:dk2>
          <a:srgbClr val="990000"/>
        </a:dk2>
        <a:lt2>
          <a:srgbClr val="777777"/>
        </a:lt2>
        <a:accent1>
          <a:srgbClr val="998563"/>
        </a:accent1>
        <a:accent2>
          <a:srgbClr val="F5E5CC"/>
        </a:accent2>
        <a:accent3>
          <a:srgbClr val="FFFFFF"/>
        </a:accent3>
        <a:accent4>
          <a:srgbClr val="000000"/>
        </a:accent4>
        <a:accent5>
          <a:srgbClr val="CAC2B7"/>
        </a:accent5>
        <a:accent6>
          <a:srgbClr val="DECFB9"/>
        </a:accent6>
        <a:hlink>
          <a:srgbClr val="D16C9B"/>
        </a:hlink>
        <a:folHlink>
          <a:srgbClr val="F29D80"/>
        </a:folHlink>
      </a:clrScheme>
      <a:clrMap bg1="lt1" tx1="dk1" bg2="lt2" tx2="dk2" accent1="accent1" accent2="accent2" accent3="accent3" accent4="accent4" accent5="accent5" accent6="accent6" hlink="hlink" folHlink="folHlink"/>
    </a:extraClrScheme>
    <a:extraClrScheme>
      <a:clrScheme name="华赛-封底 26">
        <a:dk1>
          <a:srgbClr val="000000"/>
        </a:dk1>
        <a:lt1>
          <a:srgbClr val="FFFFFF"/>
        </a:lt1>
        <a:dk2>
          <a:srgbClr val="990000"/>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华赛-封底 27">
        <a:dk1>
          <a:srgbClr val="000000"/>
        </a:dk1>
        <a:lt1>
          <a:srgbClr val="FFFFFF"/>
        </a:lt1>
        <a:dk2>
          <a:srgbClr val="DE6422"/>
        </a:dk2>
        <a:lt2>
          <a:srgbClr val="777777"/>
        </a:lt2>
        <a:accent1>
          <a:srgbClr val="998563"/>
        </a:accent1>
        <a:accent2>
          <a:srgbClr val="F5E5CC"/>
        </a:accent2>
        <a:accent3>
          <a:srgbClr val="FFFFFF"/>
        </a:accent3>
        <a:accent4>
          <a:srgbClr val="000000"/>
        </a:accent4>
        <a:accent5>
          <a:srgbClr val="CAC2B7"/>
        </a:accent5>
        <a:accent6>
          <a:srgbClr val="DECFB9"/>
        </a:accent6>
        <a:hlink>
          <a:srgbClr val="D1B49B"/>
        </a:hlink>
        <a:folHlink>
          <a:srgbClr val="F29D80"/>
        </a:folHlink>
      </a:clrScheme>
      <a:clrMap bg1="lt1" tx1="dk1" bg2="lt2" tx2="dk2" accent1="accent1" accent2="accent2" accent3="accent3" accent4="accent4" accent5="accent5" accent6="accent6" hlink="hlink" folHlink="folHlink"/>
    </a:extraClrScheme>
    <a:extraClrScheme>
      <a:clrScheme name="华赛-封底 28">
        <a:dk1>
          <a:srgbClr val="000000"/>
        </a:dk1>
        <a:lt1>
          <a:srgbClr val="FFFFFF"/>
        </a:lt1>
        <a:dk2>
          <a:srgbClr val="DE6422"/>
        </a:dk2>
        <a:lt2>
          <a:srgbClr val="777777"/>
        </a:lt2>
        <a:accent1>
          <a:srgbClr val="F28A67"/>
        </a:accent1>
        <a:accent2>
          <a:srgbClr val="AB9A62"/>
        </a:accent2>
        <a:accent3>
          <a:srgbClr val="FFFFFF"/>
        </a:accent3>
        <a:accent4>
          <a:srgbClr val="000000"/>
        </a:accent4>
        <a:accent5>
          <a:srgbClr val="F7C4B8"/>
        </a:accent5>
        <a:accent6>
          <a:srgbClr val="9B8B58"/>
        </a:accent6>
        <a:hlink>
          <a:srgbClr val="F8E5B9"/>
        </a:hlink>
        <a:folHlink>
          <a:srgbClr val="F29D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BizModelOrg</Template>
  <TotalTime>6551</TotalTime>
  <Pages>0</Pages>
  <Words>6171</Words>
  <Characters>0</Characters>
  <Application>Microsoft Office PowerPoint</Application>
  <DocSecurity>0</DocSecurity>
  <PresentationFormat>全屏显示(4:3)</PresentationFormat>
  <Lines>0</Lines>
  <Paragraphs>1187</Paragraphs>
  <Slides>68</Slides>
  <Notes>5</Notes>
  <HiddenSlides>0</HiddenSlides>
  <MMClips>0</MMClips>
  <ScaleCrop>false</ScaleCrop>
  <HeadingPairs>
    <vt:vector size="4" baseType="variant">
      <vt:variant>
        <vt:lpstr>主题</vt:lpstr>
      </vt:variant>
      <vt:variant>
        <vt:i4>4</vt:i4>
      </vt:variant>
      <vt:variant>
        <vt:lpstr>幻灯片标题</vt:lpstr>
      </vt:variant>
      <vt:variant>
        <vt:i4>68</vt:i4>
      </vt:variant>
    </vt:vector>
  </HeadingPairs>
  <TitlesOfParts>
    <vt:vector size="72" baseType="lpstr">
      <vt:lpstr>BizModelOrg</vt:lpstr>
      <vt:lpstr>华赛-目录(外部)</vt:lpstr>
      <vt:lpstr>华赛-1</vt:lpstr>
      <vt:lpstr>华赛-封底</vt:lpstr>
      <vt:lpstr>盾驰商业模式画布</vt:lpstr>
      <vt:lpstr>盾驰商业模式诊断（2011年之前）</vt:lpstr>
      <vt:lpstr>企业商业模式诊断</vt:lpstr>
      <vt:lpstr>盾驰商业模式诊断：OEM服务商</vt:lpstr>
      <vt:lpstr>盾驰商业模式诊断：OEM服务商</vt:lpstr>
      <vt:lpstr>盾驰商业模式诊断：OEM服务商</vt:lpstr>
      <vt:lpstr>企业产业链价值分析</vt:lpstr>
      <vt:lpstr>产业链价值分析</vt:lpstr>
      <vt:lpstr>产业链价值分析</vt:lpstr>
      <vt:lpstr>产业链价值分析</vt:lpstr>
      <vt:lpstr>如何改变？ </vt:lpstr>
      <vt:lpstr>PowerPoint 演示文稿</vt:lpstr>
      <vt:lpstr>目前什么是我们的产品？</vt:lpstr>
      <vt:lpstr>还有什么可以是我们的产品？</vt:lpstr>
      <vt:lpstr>看看园林工具行业里面的人在干什么</vt:lpstr>
      <vt:lpstr>看看园林工具行业里面的人在干什么</vt:lpstr>
      <vt:lpstr>再看看领头羊企业的商业模式</vt:lpstr>
      <vt:lpstr>再看看领头羊企业的商业模式</vt:lpstr>
      <vt:lpstr>再看看领头羊企业的商业模式</vt:lpstr>
      <vt:lpstr>急需变革的夕阳行业</vt:lpstr>
      <vt:lpstr>为什么要先做商业模式的设计</vt:lpstr>
      <vt:lpstr>我们可以做行业的变革者吗？</vt:lpstr>
      <vt:lpstr>PowerPoint 演示文稿</vt:lpstr>
      <vt:lpstr>产业链价值分析</vt:lpstr>
      <vt:lpstr>盾驰商业模式诊断：OEM服务商</vt:lpstr>
      <vt:lpstr>盾驰商业模式诊断：OEM服务商</vt:lpstr>
      <vt:lpstr>寻找机会</vt:lpstr>
      <vt:lpstr>寻找机会</vt:lpstr>
      <vt:lpstr>一些想法…… </vt:lpstr>
      <vt:lpstr>化学反应</vt:lpstr>
      <vt:lpstr>化学反应</vt:lpstr>
      <vt:lpstr>DUNSCH SOLUTION</vt:lpstr>
      <vt:lpstr>DUNSCH SOLUTION</vt:lpstr>
      <vt:lpstr>流程图</vt:lpstr>
      <vt:lpstr>比如说</vt:lpstr>
      <vt:lpstr>零售体验创新</vt:lpstr>
      <vt:lpstr>比如说：</vt:lpstr>
      <vt:lpstr>关于合作联盟</vt:lpstr>
      <vt:lpstr>盾驰商业模式创新：产业链的整合者</vt:lpstr>
      <vt:lpstr>盾驰商业模式创新：FORD盾驰平台的标杆</vt:lpstr>
      <vt:lpstr>DELL模式</vt:lpstr>
      <vt:lpstr>正所谓：宝剑在手，天下我有！</vt:lpstr>
      <vt:lpstr>关于Ford的部分想法</vt:lpstr>
      <vt:lpstr>Diffusion of Innovations</vt:lpstr>
      <vt:lpstr>还有个梦想…… 整个园林行业的整合者</vt:lpstr>
      <vt:lpstr>PowerPoint 演示文稿</vt:lpstr>
      <vt:lpstr>盾驰商业模式创新：园林行业的整合者</vt:lpstr>
      <vt:lpstr>PowerPoint 演示文稿</vt:lpstr>
      <vt:lpstr>乐高</vt:lpstr>
      <vt:lpstr>关于园林行业整合者的一些想法</vt:lpstr>
      <vt:lpstr>渠道通路</vt:lpstr>
      <vt:lpstr>渠道通路</vt:lpstr>
      <vt:lpstr>渠道通路（借鉴保险公司模式）</vt:lpstr>
      <vt:lpstr>盾驰认证与服务</vt:lpstr>
      <vt:lpstr>总结一下</vt:lpstr>
      <vt:lpstr>还不够……</vt:lpstr>
      <vt:lpstr>需要更了解客户</vt:lpstr>
      <vt:lpstr>洞察客户需求</vt:lpstr>
      <vt:lpstr>洞察客户需求</vt:lpstr>
      <vt:lpstr>客户视角1</vt:lpstr>
      <vt:lpstr>客户视角2</vt:lpstr>
      <vt:lpstr>客户视角3</vt:lpstr>
      <vt:lpstr>需要远见</vt:lpstr>
      <vt:lpstr>重要趋势</vt:lpstr>
      <vt:lpstr>需要更了解市场</vt:lpstr>
      <vt:lpstr>商业模式画布模板（1）</vt:lpstr>
      <vt:lpstr>商业模式画布模板（2）</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商业模式画布模板</dc:title>
  <dc:subject>商业模式画布创新</dc:subject>
  <dc:creator>Admin</dc:creator>
  <cp:lastModifiedBy>dell</cp:lastModifiedBy>
  <cp:revision>257</cp:revision>
  <cp:lastPrinted>1899-12-30T00:00:00Z</cp:lastPrinted>
  <dcterms:created xsi:type="dcterms:W3CDTF">2011-04-10T07:32:52Z</dcterms:created>
  <dcterms:modified xsi:type="dcterms:W3CDTF">2012-02-07T16:12:29Z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flag">
    <vt:lpwstr>1292244711</vt:lpwstr>
  </property>
  <property fmtid="{D5CDD505-2E9C-101B-9397-08002B2CF9AE}" pid="3" name="KSOProductBuildVer">
    <vt:lpwstr>2052-8.1.0.2998</vt:lpwstr>
  </property>
</Properties>
</file>